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4"/>
    <p:sldMasterId id="2147483675" r:id="rId5"/>
  </p:sldMasterIdLst>
  <p:notesMasterIdLst>
    <p:notesMasterId r:id="rId36"/>
  </p:notesMasterIdLst>
  <p:sldIdLst>
    <p:sldId id="269" r:id="rId6"/>
    <p:sldId id="273" r:id="rId7"/>
    <p:sldId id="272" r:id="rId8"/>
    <p:sldId id="274" r:id="rId9"/>
    <p:sldId id="2545" r:id="rId10"/>
    <p:sldId id="2579" r:id="rId11"/>
    <p:sldId id="2564" r:id="rId12"/>
    <p:sldId id="2565" r:id="rId13"/>
    <p:sldId id="2566" r:id="rId14"/>
    <p:sldId id="2577" r:id="rId15"/>
    <p:sldId id="2573" r:id="rId16"/>
    <p:sldId id="2558" r:id="rId17"/>
    <p:sldId id="2574" r:id="rId18"/>
    <p:sldId id="2575" r:id="rId19"/>
    <p:sldId id="2580" r:id="rId20"/>
    <p:sldId id="2576" r:id="rId21"/>
    <p:sldId id="2568" r:id="rId22"/>
    <p:sldId id="2582" r:id="rId23"/>
    <p:sldId id="2572" r:id="rId24"/>
    <p:sldId id="280" r:id="rId25"/>
    <p:sldId id="281" r:id="rId26"/>
    <p:sldId id="2571" r:id="rId27"/>
    <p:sldId id="2578" r:id="rId28"/>
    <p:sldId id="285" r:id="rId29"/>
    <p:sldId id="284" r:id="rId30"/>
    <p:sldId id="286" r:id="rId31"/>
    <p:sldId id="2556" r:id="rId32"/>
    <p:sldId id="2581" r:id="rId33"/>
    <p:sldId id="2550" r:id="rId34"/>
    <p:sldId id="275" r:id="rId35"/>
  </p:sldIdLst>
  <p:sldSz cx="12192000" cy="6858000"/>
  <p:notesSz cx="6858000" cy="9144000"/>
  <p:custDataLst>
    <p:tags r:id="rId37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200"/>
    <a:srgbClr val="BCE3E2"/>
    <a:srgbClr val="8C8C8C"/>
    <a:srgbClr val="0A6666"/>
    <a:srgbClr val="E6E6E6"/>
    <a:srgbClr val="A3D3D0"/>
    <a:srgbClr val="D3EAE9"/>
    <a:srgbClr val="1C726E"/>
    <a:srgbClr val="20827D"/>
    <a:srgbClr val="97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0C115-12A4-DB4B-3B2E-326C925F050B}" v="70" dt="2023-04-24T07:29:19.746"/>
    <p1510:client id="{275D82A6-998F-47B4-91C3-FDB01D7D903C}" v="418" dt="2023-04-24T09:25:11.318"/>
    <p1510:client id="{2B40ABE6-D093-6F5C-31E5-7804E39553CD}" v="19" dt="2023-04-25T12:20:38.653"/>
    <p1510:client id="{44C63FDF-93D2-C8C6-BF0E-9FA00768DDC9}" v="78" dt="2023-04-24T16:59:52.986"/>
    <p1510:client id="{473A78BC-BC67-3A59-7898-B92465AF76BE}" v="621" dt="2023-04-24T10:39:04.564"/>
    <p1510:client id="{4C5B50BE-C5CA-3349-7D15-8C0332F226CD}" v="7" dt="2023-04-26T09:55:33.449"/>
    <p1510:client id="{73468BCF-95C7-8B74-5FD7-90D664C2EF73}" v="81" dt="2023-04-24T08:50:24.068"/>
    <p1510:client id="{73AD8448-837C-6F46-1F6E-F308A3654759}" v="83" dt="2023-04-25T12:54:06.593"/>
    <p1510:client id="{84B4EB1A-9977-762B-C0E8-8F13CD75355A}" v="181" dt="2023-04-24T16:39:30.551"/>
    <p1510:client id="{882E8073-6E61-B6E9-467F-7D080ECDDBC0}" v="232" dt="2023-04-26T07:22:31.456"/>
    <p1510:client id="{AD076F2B-A0CA-DCE5-22CD-E8626E7CF26E}" v="277" dt="2023-04-24T10:52:07.336"/>
    <p1510:client id="{B00B7DC2-1287-A461-0503-6378C68B288B}" v="351" dt="2023-04-24T10:12:52.643"/>
    <p1510:client id="{C8F83299-F31B-BA61-9043-8A8FA1134314}" v="59" dt="2023-04-24T13:10:32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550" autoAdjust="0"/>
  </p:normalViewPr>
  <p:slideViewPr>
    <p:cSldViewPr snapToGrid="0">
      <p:cViewPr varScale="1">
        <p:scale>
          <a:sx n="48" d="100"/>
          <a:sy n="48" d="100"/>
        </p:scale>
        <p:origin x="1340" y="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Persson" userId="561f5125-e0d9-4852-acb9-e636ccbe0f2c" providerId="ADAL" clId="{275D82A6-998F-47B4-91C3-FDB01D7D903C}"/>
    <pc:docChg chg="undo custSel addSld modSld">
      <pc:chgData name="Anders Persson" userId="561f5125-e0d9-4852-acb9-e636ccbe0f2c" providerId="ADAL" clId="{275D82A6-998F-47B4-91C3-FDB01D7D903C}" dt="2023-04-24T09:25:11.318" v="391" actId="1076"/>
      <pc:docMkLst>
        <pc:docMk/>
      </pc:docMkLst>
      <pc:sldChg chg="addSp delSp modSp mod">
        <pc:chgData name="Anders Persson" userId="561f5125-e0d9-4852-acb9-e636ccbe0f2c" providerId="ADAL" clId="{275D82A6-998F-47B4-91C3-FDB01D7D903C}" dt="2023-04-21T08:21:11.786" v="182" actId="20577"/>
        <pc:sldMkLst>
          <pc:docMk/>
          <pc:sldMk cId="2150405273" sldId="2544"/>
        </pc:sldMkLst>
        <pc:spChg chg="mod">
          <ac:chgData name="Anders Persson" userId="561f5125-e0d9-4852-acb9-e636ccbe0f2c" providerId="ADAL" clId="{275D82A6-998F-47B4-91C3-FDB01D7D903C}" dt="2023-04-21T08:20:59.425" v="159" actId="20577"/>
          <ac:spMkLst>
            <pc:docMk/>
            <pc:sldMk cId="2150405273" sldId="2544"/>
            <ac:spMk id="19" creationId="{B96D29BA-1136-299A-66D0-A2EC5B42853D}"/>
          </ac:spMkLst>
        </pc:spChg>
        <pc:spChg chg="del">
          <ac:chgData name="Anders Persson" userId="561f5125-e0d9-4852-acb9-e636ccbe0f2c" providerId="ADAL" clId="{275D82A6-998F-47B4-91C3-FDB01D7D903C}" dt="2023-04-21T08:19:48.277" v="61" actId="478"/>
          <ac:spMkLst>
            <pc:docMk/>
            <pc:sldMk cId="2150405273" sldId="2544"/>
            <ac:spMk id="23" creationId="{2F8B9D97-0842-D8F4-18CE-4C9C2A13670C}"/>
          </ac:spMkLst>
        </pc:spChg>
        <pc:spChg chg="add del mod">
          <ac:chgData name="Anders Persson" userId="561f5125-e0d9-4852-acb9-e636ccbe0f2c" providerId="ADAL" clId="{275D82A6-998F-47B4-91C3-FDB01D7D903C}" dt="2023-04-21T08:20:05.407" v="68" actId="14100"/>
          <ac:spMkLst>
            <pc:docMk/>
            <pc:sldMk cId="2150405273" sldId="2544"/>
            <ac:spMk id="24" creationId="{4661C168-2107-19EC-624C-719EA0B53A4B}"/>
          </ac:spMkLst>
        </pc:spChg>
        <pc:spChg chg="add del mod">
          <ac:chgData name="Anders Persson" userId="561f5125-e0d9-4852-acb9-e636ccbe0f2c" providerId="ADAL" clId="{275D82A6-998F-47B4-91C3-FDB01D7D903C}" dt="2023-04-21T08:20:02.299" v="66"/>
          <ac:spMkLst>
            <pc:docMk/>
            <pc:sldMk cId="2150405273" sldId="2544"/>
            <ac:spMk id="31" creationId="{9B2BD8AC-36FA-90E9-F1E1-F25DFE2725BE}"/>
          </ac:spMkLst>
        </pc:spChg>
        <pc:spChg chg="add mod">
          <ac:chgData name="Anders Persson" userId="561f5125-e0d9-4852-acb9-e636ccbe0f2c" providerId="ADAL" clId="{275D82A6-998F-47B4-91C3-FDB01D7D903C}" dt="2023-04-21T08:20:26.509" v="71" actId="1076"/>
          <ac:spMkLst>
            <pc:docMk/>
            <pc:sldMk cId="2150405273" sldId="2544"/>
            <ac:spMk id="32" creationId="{BD3039B2-4649-D747-0CCF-CC22C0419883}"/>
          </ac:spMkLst>
        </pc:spChg>
        <pc:spChg chg="add mod">
          <ac:chgData name="Anders Persson" userId="561f5125-e0d9-4852-acb9-e636ccbe0f2c" providerId="ADAL" clId="{275D82A6-998F-47B4-91C3-FDB01D7D903C}" dt="2023-04-21T08:21:11.786" v="182" actId="20577"/>
          <ac:spMkLst>
            <pc:docMk/>
            <pc:sldMk cId="2150405273" sldId="2544"/>
            <ac:spMk id="33" creationId="{CD4C8E22-AF8E-D14D-F23A-4A82A8559DB3}"/>
          </ac:spMkLst>
        </pc:spChg>
        <pc:picChg chg="add del mod">
          <ac:chgData name="Anders Persson" userId="561f5125-e0d9-4852-acb9-e636ccbe0f2c" providerId="ADAL" clId="{275D82A6-998F-47B4-91C3-FDB01D7D903C}" dt="2023-04-21T07:13:00.542" v="5" actId="478"/>
          <ac:picMkLst>
            <pc:docMk/>
            <pc:sldMk cId="2150405273" sldId="2544"/>
            <ac:picMk id="4" creationId="{489FB5FE-E8D2-5BAE-526E-60E65444C464}"/>
          </ac:picMkLst>
        </pc:picChg>
        <pc:picChg chg="add del mod">
          <ac:chgData name="Anders Persson" userId="561f5125-e0d9-4852-acb9-e636ccbe0f2c" providerId="ADAL" clId="{275D82A6-998F-47B4-91C3-FDB01D7D903C}" dt="2023-04-21T08:11:41.622" v="14" actId="478"/>
          <ac:picMkLst>
            <pc:docMk/>
            <pc:sldMk cId="2150405273" sldId="2544"/>
            <ac:picMk id="7" creationId="{3C02F334-65EB-41F1-B84B-FE0B668E6041}"/>
          </ac:picMkLst>
        </pc:picChg>
        <pc:picChg chg="add mod">
          <ac:chgData name="Anders Persson" userId="561f5125-e0d9-4852-acb9-e636ccbe0f2c" providerId="ADAL" clId="{275D82A6-998F-47B4-91C3-FDB01D7D903C}" dt="2023-04-21T08:11:39.606" v="13" actId="1076"/>
          <ac:picMkLst>
            <pc:docMk/>
            <pc:sldMk cId="2150405273" sldId="2544"/>
            <ac:picMk id="8" creationId="{CCBBB53A-2CCA-9D27-2BC8-7883A222FC35}"/>
          </ac:picMkLst>
        </pc:picChg>
        <pc:picChg chg="add del mod">
          <ac:chgData name="Anders Persson" userId="561f5125-e0d9-4852-acb9-e636ccbe0f2c" providerId="ADAL" clId="{275D82A6-998F-47B4-91C3-FDB01D7D903C}" dt="2023-04-21T08:18:50.843" v="58" actId="478"/>
          <ac:picMkLst>
            <pc:docMk/>
            <pc:sldMk cId="2150405273" sldId="2544"/>
            <ac:picMk id="9" creationId="{9D0FA88B-E0E9-2CA1-251A-F7D2B3C2D9E9}"/>
          </ac:picMkLst>
        </pc:picChg>
        <pc:picChg chg="add mod">
          <ac:chgData name="Anders Persson" userId="561f5125-e0d9-4852-acb9-e636ccbe0f2c" providerId="ADAL" clId="{275D82A6-998F-47B4-91C3-FDB01D7D903C}" dt="2023-04-21T08:12:50.258" v="25" actId="1076"/>
          <ac:picMkLst>
            <pc:docMk/>
            <pc:sldMk cId="2150405273" sldId="2544"/>
            <ac:picMk id="11" creationId="{0228B69C-C98B-8731-C85D-DD12899C4ACB}"/>
          </ac:picMkLst>
        </pc:picChg>
        <pc:picChg chg="add mod">
          <ac:chgData name="Anders Persson" userId="561f5125-e0d9-4852-acb9-e636ccbe0f2c" providerId="ADAL" clId="{275D82A6-998F-47B4-91C3-FDB01D7D903C}" dt="2023-04-21T08:13:27.086" v="37" actId="1035"/>
          <ac:picMkLst>
            <pc:docMk/>
            <pc:sldMk cId="2150405273" sldId="2544"/>
            <ac:picMk id="13" creationId="{32E36467-15BB-01C3-4B85-8B5F92684999}"/>
          </ac:picMkLst>
        </pc:picChg>
        <pc:picChg chg="add mod">
          <ac:chgData name="Anders Persson" userId="561f5125-e0d9-4852-acb9-e636ccbe0f2c" providerId="ADAL" clId="{275D82A6-998F-47B4-91C3-FDB01D7D903C}" dt="2023-04-21T08:16:02.532" v="50" actId="1076"/>
          <ac:picMkLst>
            <pc:docMk/>
            <pc:sldMk cId="2150405273" sldId="2544"/>
            <ac:picMk id="14" creationId="{4B3DB186-E8E4-B645-B551-839FCE07B8E4}"/>
          </ac:picMkLst>
        </pc:picChg>
        <pc:picChg chg="mod">
          <ac:chgData name="Anders Persson" userId="561f5125-e0d9-4852-acb9-e636ccbe0f2c" providerId="ADAL" clId="{275D82A6-998F-47B4-91C3-FDB01D7D903C}" dt="2023-04-21T08:11:00.344" v="6" actId="1076"/>
          <ac:picMkLst>
            <pc:docMk/>
            <pc:sldMk cId="2150405273" sldId="2544"/>
            <ac:picMk id="16" creationId="{B5A08E39-C5E2-9AC2-1CE0-D9D44BA0ED98}"/>
          </ac:picMkLst>
        </pc:picChg>
        <pc:picChg chg="add del mod">
          <ac:chgData name="Anders Persson" userId="561f5125-e0d9-4852-acb9-e636ccbe0f2c" providerId="ADAL" clId="{275D82A6-998F-47B4-91C3-FDB01D7D903C}" dt="2023-04-21T08:15:40.610" v="45" actId="478"/>
          <ac:picMkLst>
            <pc:docMk/>
            <pc:sldMk cId="2150405273" sldId="2544"/>
            <ac:picMk id="26" creationId="{7AA84C28-C583-8E5C-8666-27758221DADE}"/>
          </ac:picMkLst>
        </pc:picChg>
        <pc:picChg chg="add del mod">
          <ac:chgData name="Anders Persson" userId="561f5125-e0d9-4852-acb9-e636ccbe0f2c" providerId="ADAL" clId="{275D82A6-998F-47B4-91C3-FDB01D7D903C}" dt="2023-04-21T08:15:59.502" v="49" actId="1076"/>
          <ac:picMkLst>
            <pc:docMk/>
            <pc:sldMk cId="2150405273" sldId="2544"/>
            <ac:picMk id="28" creationId="{820B459E-CD67-3029-830D-A66D60A737D1}"/>
          </ac:picMkLst>
        </pc:picChg>
        <pc:picChg chg="add del mod">
          <ac:chgData name="Anders Persson" userId="561f5125-e0d9-4852-acb9-e636ccbe0f2c" providerId="ADAL" clId="{275D82A6-998F-47B4-91C3-FDB01D7D903C}" dt="2023-04-21T08:18:49.951" v="57" actId="931"/>
          <ac:picMkLst>
            <pc:docMk/>
            <pc:sldMk cId="2150405273" sldId="2544"/>
            <ac:picMk id="30" creationId="{630B76BA-F7A2-1951-3F1F-0DFB85863631}"/>
          </ac:picMkLst>
        </pc:picChg>
      </pc:sldChg>
      <pc:sldChg chg="addSp modSp mod">
        <pc:chgData name="Anders Persson" userId="561f5125-e0d9-4852-acb9-e636ccbe0f2c" providerId="ADAL" clId="{275D82A6-998F-47B4-91C3-FDB01D7D903C}" dt="2023-04-21T08:40:38.920" v="383" actId="20577"/>
        <pc:sldMkLst>
          <pc:docMk/>
          <pc:sldMk cId="2269310539" sldId="2565"/>
        </pc:sldMkLst>
        <pc:spChg chg="add mod">
          <ac:chgData name="Anders Persson" userId="561f5125-e0d9-4852-acb9-e636ccbe0f2c" providerId="ADAL" clId="{275D82A6-998F-47B4-91C3-FDB01D7D903C}" dt="2023-04-21T08:40:38.920" v="383" actId="20577"/>
          <ac:spMkLst>
            <pc:docMk/>
            <pc:sldMk cId="2269310539" sldId="2565"/>
            <ac:spMk id="2" creationId="{717BE72C-46A3-E388-3398-D01F81CE3D68}"/>
          </ac:spMkLst>
        </pc:spChg>
      </pc:sldChg>
      <pc:sldChg chg="add mod modShow">
        <pc:chgData name="Anders Persson" userId="561f5125-e0d9-4852-acb9-e636ccbe0f2c" providerId="ADAL" clId="{275D82A6-998F-47B4-91C3-FDB01D7D903C}" dt="2023-04-21T08:19:43.195" v="60" actId="729"/>
        <pc:sldMkLst>
          <pc:docMk/>
          <pc:sldMk cId="1385307807" sldId="2574"/>
        </pc:sldMkLst>
      </pc:sldChg>
      <pc:sldChg chg="addSp modSp add mod">
        <pc:chgData name="Anders Persson" userId="561f5125-e0d9-4852-acb9-e636ccbe0f2c" providerId="ADAL" clId="{275D82A6-998F-47B4-91C3-FDB01D7D903C}" dt="2023-04-24T09:25:11.318" v="391" actId="1076"/>
        <pc:sldMkLst>
          <pc:docMk/>
          <pc:sldMk cId="2529458703" sldId="2578"/>
        </pc:sldMkLst>
        <pc:picChg chg="add mod">
          <ac:chgData name="Anders Persson" userId="561f5125-e0d9-4852-acb9-e636ccbe0f2c" providerId="ADAL" clId="{275D82A6-998F-47B4-91C3-FDB01D7D903C}" dt="2023-04-24T09:25:11.318" v="391" actId="1076"/>
          <ac:picMkLst>
            <pc:docMk/>
            <pc:sldMk cId="2529458703" sldId="2578"/>
            <ac:picMk id="9" creationId="{E79D2421-0E0D-B57B-4621-C162963D6D78}"/>
          </ac:picMkLst>
        </pc:picChg>
        <pc:picChg chg="add mod">
          <ac:chgData name="Anders Persson" userId="561f5125-e0d9-4852-acb9-e636ccbe0f2c" providerId="ADAL" clId="{275D82A6-998F-47B4-91C3-FDB01D7D903C}" dt="2023-04-24T09:25:07.053" v="390" actId="1076"/>
          <ac:picMkLst>
            <pc:docMk/>
            <pc:sldMk cId="2529458703" sldId="2578"/>
            <ac:picMk id="24" creationId="{4A2F3D43-A31D-C67B-B7C2-8FBADEC8EA26}"/>
          </ac:picMkLst>
        </pc:picChg>
      </pc:sldChg>
    </pc:docChg>
  </pc:docChgLst>
  <pc:docChgLst>
    <pc:chgData name="Eriksson Linda SUS_IS" userId="S::linda.eriksson@livsmedelsverk.se::2ce441ca-e107-497a-a902-a0a3dc874173" providerId="AD" clId="Web-{73468BCF-95C7-8B74-5FD7-90D664C2EF73}"/>
    <pc:docChg chg="addSld modSld">
      <pc:chgData name="Eriksson Linda SUS_IS" userId="S::linda.eriksson@livsmedelsverk.se::2ce441ca-e107-497a-a902-a0a3dc874173" providerId="AD" clId="Web-{73468BCF-95C7-8B74-5FD7-90D664C2EF73}" dt="2023-04-24T08:50:24.068" v="73"/>
      <pc:docMkLst>
        <pc:docMk/>
      </pc:docMkLst>
      <pc:sldChg chg="modSp">
        <pc:chgData name="Eriksson Linda SUS_IS" userId="S::linda.eriksson@livsmedelsverk.se::2ce441ca-e107-497a-a902-a0a3dc874173" providerId="AD" clId="Web-{73468BCF-95C7-8B74-5FD7-90D664C2EF73}" dt="2023-04-24T08:02:59.770" v="4" actId="1076"/>
        <pc:sldMkLst>
          <pc:docMk/>
          <pc:sldMk cId="672043436" sldId="280"/>
        </pc:sldMkLst>
        <pc:spChg chg="mod">
          <ac:chgData name="Eriksson Linda SUS_IS" userId="S::linda.eriksson@livsmedelsverk.se::2ce441ca-e107-497a-a902-a0a3dc874173" providerId="AD" clId="Web-{73468BCF-95C7-8B74-5FD7-90D664C2EF73}" dt="2023-04-24T08:02:59.770" v="4" actId="1076"/>
          <ac:spMkLst>
            <pc:docMk/>
            <pc:sldMk cId="672043436" sldId="280"/>
            <ac:spMk id="3" creationId="{CF423D12-9F04-D50F-137E-291140C42B15}"/>
          </ac:spMkLst>
        </pc:spChg>
        <pc:spChg chg="mod">
          <ac:chgData name="Eriksson Linda SUS_IS" userId="S::linda.eriksson@livsmedelsverk.se::2ce441ca-e107-497a-a902-a0a3dc874173" providerId="AD" clId="Web-{73468BCF-95C7-8B74-5FD7-90D664C2EF73}" dt="2023-04-24T08:02:48.598" v="2" actId="1076"/>
          <ac:spMkLst>
            <pc:docMk/>
            <pc:sldMk cId="672043436" sldId="280"/>
            <ac:spMk id="10" creationId="{0751CEFF-4AED-5618-3DDD-D8171635D3C6}"/>
          </ac:spMkLst>
        </pc:spChg>
        <pc:spChg chg="mod">
          <ac:chgData name="Eriksson Linda SUS_IS" userId="S::linda.eriksson@livsmedelsverk.se::2ce441ca-e107-497a-a902-a0a3dc874173" providerId="AD" clId="Web-{73468BCF-95C7-8B74-5FD7-90D664C2EF73}" dt="2023-04-24T08:02:52.380" v="3" actId="1076"/>
          <ac:spMkLst>
            <pc:docMk/>
            <pc:sldMk cId="672043436" sldId="280"/>
            <ac:spMk id="12" creationId="{2161C72E-4EEF-32F1-CEC4-A38938DBCFEC}"/>
          </ac:spMkLst>
        </pc:spChg>
        <pc:spChg chg="mod">
          <ac:chgData name="Eriksson Linda SUS_IS" userId="S::linda.eriksson@livsmedelsverk.se::2ce441ca-e107-497a-a902-a0a3dc874173" providerId="AD" clId="Web-{73468BCF-95C7-8B74-5FD7-90D664C2EF73}" dt="2023-04-24T08:02:46.020" v="1" actId="1076"/>
          <ac:spMkLst>
            <pc:docMk/>
            <pc:sldMk cId="672043436" sldId="280"/>
            <ac:spMk id="14" creationId="{48782171-A8A0-ED8C-30C3-1D408B418FF9}"/>
          </ac:spMkLst>
        </pc:spChg>
        <pc:spChg chg="mod">
          <ac:chgData name="Eriksson Linda SUS_IS" userId="S::linda.eriksson@livsmedelsverk.se::2ce441ca-e107-497a-a902-a0a3dc874173" providerId="AD" clId="Web-{73468BCF-95C7-8B74-5FD7-90D664C2EF73}" dt="2023-04-24T08:02:43.739" v="0" actId="1076"/>
          <ac:spMkLst>
            <pc:docMk/>
            <pc:sldMk cId="672043436" sldId="280"/>
            <ac:spMk id="16" creationId="{E50D8301-9D7E-8D1B-AF00-8F8F905458A0}"/>
          </ac:spMkLst>
        </pc:spChg>
      </pc:sldChg>
      <pc:sldChg chg="modSp">
        <pc:chgData name="Eriksson Linda SUS_IS" userId="S::linda.eriksson@livsmedelsverk.se::2ce441ca-e107-497a-a902-a0a3dc874173" providerId="AD" clId="Web-{73468BCF-95C7-8B74-5FD7-90D664C2EF73}" dt="2023-04-24T08:47:13.832" v="71" actId="14100"/>
        <pc:sldMkLst>
          <pc:docMk/>
          <pc:sldMk cId="4139771971" sldId="2545"/>
        </pc:sldMkLst>
        <pc:spChg chg="mod">
          <ac:chgData name="Eriksson Linda SUS_IS" userId="S::linda.eriksson@livsmedelsverk.se::2ce441ca-e107-497a-a902-a0a3dc874173" providerId="AD" clId="Web-{73468BCF-95C7-8B74-5FD7-90D664C2EF73}" dt="2023-04-24T08:47:13.832" v="71" actId="14100"/>
          <ac:spMkLst>
            <pc:docMk/>
            <pc:sldMk cId="4139771971" sldId="2545"/>
            <ac:spMk id="3" creationId="{F3D669FB-4326-B587-6FFD-DE09E28E840B}"/>
          </ac:spMkLst>
        </pc:spChg>
        <pc:spChg chg="mod">
          <ac:chgData name="Eriksson Linda SUS_IS" userId="S::linda.eriksson@livsmedelsverk.se::2ce441ca-e107-497a-a902-a0a3dc874173" providerId="AD" clId="Web-{73468BCF-95C7-8B74-5FD7-90D664C2EF73}" dt="2023-04-24T08:42:59.065" v="42" actId="14100"/>
          <ac:spMkLst>
            <pc:docMk/>
            <pc:sldMk cId="4139771971" sldId="2545"/>
            <ac:spMk id="13" creationId="{659B76B0-BF0D-34E6-D7E4-642CAD61E4A3}"/>
          </ac:spMkLst>
        </pc:spChg>
        <pc:spChg chg="mod">
          <ac:chgData name="Eriksson Linda SUS_IS" userId="S::linda.eriksson@livsmedelsverk.se::2ce441ca-e107-497a-a902-a0a3dc874173" providerId="AD" clId="Web-{73468BCF-95C7-8B74-5FD7-90D664C2EF73}" dt="2023-04-24T08:43:40.612" v="45"/>
          <ac:spMkLst>
            <pc:docMk/>
            <pc:sldMk cId="4139771971" sldId="2545"/>
            <ac:spMk id="18" creationId="{659B76B0-BF0D-34E6-D7E4-642CAD61E4A3}"/>
          </ac:spMkLst>
        </pc:spChg>
        <pc:spChg chg="mod">
          <ac:chgData name="Eriksson Linda SUS_IS" userId="S::linda.eriksson@livsmedelsverk.se::2ce441ca-e107-497a-a902-a0a3dc874173" providerId="AD" clId="Web-{73468BCF-95C7-8B74-5FD7-90D664C2EF73}" dt="2023-04-24T08:44:43.784" v="50" actId="1076"/>
          <ac:spMkLst>
            <pc:docMk/>
            <pc:sldMk cId="4139771971" sldId="2545"/>
            <ac:spMk id="20" creationId="{B3ED2328-731E-BCE7-EAAF-FE9C512E5E82}"/>
          </ac:spMkLst>
        </pc:spChg>
        <pc:spChg chg="mod">
          <ac:chgData name="Eriksson Linda SUS_IS" userId="S::linda.eriksson@livsmedelsverk.se::2ce441ca-e107-497a-a902-a0a3dc874173" providerId="AD" clId="Web-{73468BCF-95C7-8B74-5FD7-90D664C2EF73}" dt="2023-04-24T08:44:16.347" v="47"/>
          <ac:spMkLst>
            <pc:docMk/>
            <pc:sldMk cId="4139771971" sldId="2545"/>
            <ac:spMk id="21" creationId="{659B76B0-BF0D-34E6-D7E4-642CAD61E4A3}"/>
          </ac:spMkLst>
        </pc:spChg>
        <pc:spChg chg="mod">
          <ac:chgData name="Eriksson Linda SUS_IS" userId="S::linda.eriksson@livsmedelsverk.se::2ce441ca-e107-497a-a902-a0a3dc874173" providerId="AD" clId="Web-{73468BCF-95C7-8B74-5FD7-90D664C2EF73}" dt="2023-04-24T08:41:34.174" v="37" actId="1076"/>
          <ac:spMkLst>
            <pc:docMk/>
            <pc:sldMk cId="4139771971" sldId="2545"/>
            <ac:spMk id="22" creationId="{659B76B0-BF0D-34E6-D7E4-642CAD61E4A3}"/>
          </ac:spMkLst>
        </pc:spChg>
        <pc:spChg chg="mod">
          <ac:chgData name="Eriksson Linda SUS_IS" userId="S::linda.eriksson@livsmedelsverk.se::2ce441ca-e107-497a-a902-a0a3dc874173" providerId="AD" clId="Web-{73468BCF-95C7-8B74-5FD7-90D664C2EF73}" dt="2023-04-24T08:47:10.676" v="70" actId="1076"/>
          <ac:spMkLst>
            <pc:docMk/>
            <pc:sldMk cId="4139771971" sldId="2545"/>
            <ac:spMk id="23" creationId="{4FA735CA-B4AA-C476-55A7-54DDFB3A8C7A}"/>
          </ac:spMkLst>
        </pc:spChg>
      </pc:sldChg>
      <pc:sldChg chg="modSp">
        <pc:chgData name="Eriksson Linda SUS_IS" userId="S::linda.eriksson@livsmedelsverk.se::2ce441ca-e107-497a-a902-a0a3dc874173" providerId="AD" clId="Web-{73468BCF-95C7-8B74-5FD7-90D664C2EF73}" dt="2023-04-24T08:04:12.788" v="13" actId="1076"/>
        <pc:sldMkLst>
          <pc:docMk/>
          <pc:sldMk cId="1682595654" sldId="2550"/>
        </pc:sldMkLst>
        <pc:spChg chg="mod">
          <ac:chgData name="Eriksson Linda SUS_IS" userId="S::linda.eriksson@livsmedelsverk.se::2ce441ca-e107-497a-a902-a0a3dc874173" providerId="AD" clId="Web-{73468BCF-95C7-8B74-5FD7-90D664C2EF73}" dt="2023-04-24T08:04:11.288" v="12" actId="20577"/>
          <ac:spMkLst>
            <pc:docMk/>
            <pc:sldMk cId="1682595654" sldId="2550"/>
            <ac:spMk id="4" creationId="{B58DF4BC-BD84-C77F-09C0-D6FB211BE47B}"/>
          </ac:spMkLst>
        </pc:spChg>
        <pc:spChg chg="mod">
          <ac:chgData name="Eriksson Linda SUS_IS" userId="S::linda.eriksson@livsmedelsverk.se::2ce441ca-e107-497a-a902-a0a3dc874173" providerId="AD" clId="Web-{73468BCF-95C7-8B74-5FD7-90D664C2EF73}" dt="2023-04-24T08:04:12.788" v="13" actId="1076"/>
          <ac:spMkLst>
            <pc:docMk/>
            <pc:sldMk cId="1682595654" sldId="2550"/>
            <ac:spMk id="8" creationId="{520BC474-2558-CF49-7A07-154AE4B9182E}"/>
          </ac:spMkLst>
        </pc:spChg>
      </pc:sldChg>
      <pc:sldChg chg="modSp">
        <pc:chgData name="Eriksson Linda SUS_IS" userId="S::linda.eriksson@livsmedelsverk.se::2ce441ca-e107-497a-a902-a0a3dc874173" providerId="AD" clId="Web-{73468BCF-95C7-8B74-5FD7-90D664C2EF73}" dt="2023-04-24T08:46:30.441" v="66" actId="20577"/>
        <pc:sldMkLst>
          <pc:docMk/>
          <pc:sldMk cId="2603925251" sldId="2558"/>
        </pc:sldMkLst>
        <pc:spChg chg="mod">
          <ac:chgData name="Eriksson Linda SUS_IS" userId="S::linda.eriksson@livsmedelsverk.se::2ce441ca-e107-497a-a902-a0a3dc874173" providerId="AD" clId="Web-{73468BCF-95C7-8B74-5FD7-90D664C2EF73}" dt="2023-04-24T08:46:30.441" v="66" actId="20577"/>
          <ac:spMkLst>
            <pc:docMk/>
            <pc:sldMk cId="2603925251" sldId="2558"/>
            <ac:spMk id="7" creationId="{8FD4F0C0-0443-A976-7393-E1C567A48FF9}"/>
          </ac:spMkLst>
        </pc:spChg>
        <pc:spChg chg="mod">
          <ac:chgData name="Eriksson Linda SUS_IS" userId="S::linda.eriksson@livsmedelsverk.se::2ce441ca-e107-497a-a902-a0a3dc874173" providerId="AD" clId="Web-{73468BCF-95C7-8B74-5FD7-90D664C2EF73}" dt="2023-04-24T08:46:18.676" v="64" actId="1076"/>
          <ac:spMkLst>
            <pc:docMk/>
            <pc:sldMk cId="2603925251" sldId="2558"/>
            <ac:spMk id="11" creationId="{E50D8301-9D7E-8D1B-AF00-8F8F905458A0}"/>
          </ac:spMkLst>
        </pc:spChg>
      </pc:sldChg>
      <pc:sldChg chg="modSp">
        <pc:chgData name="Eriksson Linda SUS_IS" userId="S::linda.eriksson@livsmedelsverk.se::2ce441ca-e107-497a-a902-a0a3dc874173" providerId="AD" clId="Web-{73468BCF-95C7-8B74-5FD7-90D664C2EF73}" dt="2023-04-24T08:43:58.565" v="46" actId="1076"/>
        <pc:sldMkLst>
          <pc:docMk/>
          <pc:sldMk cId="2783861978" sldId="2564"/>
        </pc:sldMkLst>
        <pc:spChg chg="mod">
          <ac:chgData name="Eriksson Linda SUS_IS" userId="S::linda.eriksson@livsmedelsverk.se::2ce441ca-e107-497a-a902-a0a3dc874173" providerId="AD" clId="Web-{73468BCF-95C7-8B74-5FD7-90D664C2EF73}" dt="2023-04-24T08:43:58.565" v="46" actId="1076"/>
          <ac:spMkLst>
            <pc:docMk/>
            <pc:sldMk cId="2783861978" sldId="2564"/>
            <ac:spMk id="8" creationId="{DF52A846-607A-717C-C453-4A961630C830}"/>
          </ac:spMkLst>
        </pc:spChg>
        <pc:spChg chg="mod">
          <ac:chgData name="Eriksson Linda SUS_IS" userId="S::linda.eriksson@livsmedelsverk.se::2ce441ca-e107-497a-a902-a0a3dc874173" providerId="AD" clId="Web-{73468BCF-95C7-8B74-5FD7-90D664C2EF73}" dt="2023-04-24T08:41:19.564" v="31" actId="20577"/>
          <ac:spMkLst>
            <pc:docMk/>
            <pc:sldMk cId="2783861978" sldId="2564"/>
            <ac:spMk id="9" creationId="{2453AE96-5BBD-F6C6-3187-40E2443F5073}"/>
          </ac:spMkLst>
        </pc:spChg>
      </pc:sldChg>
      <pc:sldChg chg="modSp">
        <pc:chgData name="Eriksson Linda SUS_IS" userId="S::linda.eriksson@livsmedelsverk.se::2ce441ca-e107-497a-a902-a0a3dc874173" providerId="AD" clId="Web-{73468BCF-95C7-8B74-5FD7-90D664C2EF73}" dt="2023-04-24T08:03:54.787" v="9" actId="20577"/>
        <pc:sldMkLst>
          <pc:docMk/>
          <pc:sldMk cId="2555967074" sldId="2571"/>
        </pc:sldMkLst>
        <pc:spChg chg="mod">
          <ac:chgData name="Eriksson Linda SUS_IS" userId="S::linda.eriksson@livsmedelsverk.se::2ce441ca-e107-497a-a902-a0a3dc874173" providerId="AD" clId="Web-{73468BCF-95C7-8B74-5FD7-90D664C2EF73}" dt="2023-04-24T08:03:34.365" v="5" actId="20577"/>
          <ac:spMkLst>
            <pc:docMk/>
            <pc:sldMk cId="2555967074" sldId="2571"/>
            <ac:spMk id="4" creationId="{FF8EFCD5-9007-30C2-5F9A-56F9CB8A8879}"/>
          </ac:spMkLst>
        </pc:spChg>
        <pc:spChg chg="mod">
          <ac:chgData name="Eriksson Linda SUS_IS" userId="S::linda.eriksson@livsmedelsverk.se::2ce441ca-e107-497a-a902-a0a3dc874173" providerId="AD" clId="Web-{73468BCF-95C7-8B74-5FD7-90D664C2EF73}" dt="2023-04-24T08:03:54.787" v="9" actId="20577"/>
          <ac:spMkLst>
            <pc:docMk/>
            <pc:sldMk cId="2555967074" sldId="2571"/>
            <ac:spMk id="7" creationId="{8FD4F0C0-0443-A976-7393-E1C567A48FF9}"/>
          </ac:spMkLst>
        </pc:spChg>
        <pc:spChg chg="mod">
          <ac:chgData name="Eriksson Linda SUS_IS" userId="S::linda.eriksson@livsmedelsverk.se::2ce441ca-e107-497a-a902-a0a3dc874173" providerId="AD" clId="Web-{73468BCF-95C7-8B74-5FD7-90D664C2EF73}" dt="2023-04-24T08:03:37.740" v="6" actId="20577"/>
          <ac:spMkLst>
            <pc:docMk/>
            <pc:sldMk cId="2555967074" sldId="2571"/>
            <ac:spMk id="8" creationId="{E4503FC7-BC54-3EB0-C60D-009A257C2BA2}"/>
          </ac:spMkLst>
        </pc:spChg>
      </pc:sldChg>
      <pc:sldChg chg="modSp add">
        <pc:chgData name="Eriksson Linda SUS_IS" userId="S::linda.eriksson@livsmedelsverk.se::2ce441ca-e107-497a-a902-a0a3dc874173" providerId="AD" clId="Web-{73468BCF-95C7-8B74-5FD7-90D664C2EF73}" dt="2023-04-24T08:50:24.068" v="73"/>
        <pc:sldMkLst>
          <pc:docMk/>
          <pc:sldMk cId="703448495" sldId="2577"/>
        </pc:sldMkLst>
        <pc:spChg chg="mod">
          <ac:chgData name="Eriksson Linda SUS_IS" userId="S::linda.eriksson@livsmedelsverk.se::2ce441ca-e107-497a-a902-a0a3dc874173" providerId="AD" clId="Web-{73468BCF-95C7-8B74-5FD7-90D664C2EF73}" dt="2023-04-24T08:50:24.068" v="73"/>
          <ac:spMkLst>
            <pc:docMk/>
            <pc:sldMk cId="703448495" sldId="2577"/>
            <ac:spMk id="17" creationId="{6CA43A35-1DD7-AB2B-F5C2-18BD3CB5A6F9}"/>
          </ac:spMkLst>
        </pc:spChg>
      </pc:sldChg>
    </pc:docChg>
  </pc:docChgLst>
  <pc:docChgLst>
    <pc:chgData name="Eriksson Linda SUS_IS" userId="S::linda.eriksson@livsmedelsverk.se::2ce441ca-e107-497a-a902-a0a3dc874173" providerId="AD" clId="Web-{A54D7038-3C43-DC69-F728-6FA21CFB3A7F}"/>
    <pc:docChg chg="addSld delSld modSld sldOrd">
      <pc:chgData name="Eriksson Linda SUS_IS" userId="S::linda.eriksson@livsmedelsverk.se::2ce441ca-e107-497a-a902-a0a3dc874173" providerId="AD" clId="Web-{A54D7038-3C43-DC69-F728-6FA21CFB3A7F}" dt="2023-04-19T07:58:28.841" v="379" actId="1076"/>
      <pc:docMkLst>
        <pc:docMk/>
      </pc:docMkLst>
      <pc:sldChg chg="modSp modNotes">
        <pc:chgData name="Eriksson Linda SUS_IS" userId="S::linda.eriksson@livsmedelsverk.se::2ce441ca-e107-497a-a902-a0a3dc874173" providerId="AD" clId="Web-{A54D7038-3C43-DC69-F728-6FA21CFB3A7F}" dt="2023-04-19T07:38:21.127" v="14" actId="20577"/>
        <pc:sldMkLst>
          <pc:docMk/>
          <pc:sldMk cId="1851778309" sldId="273"/>
        </pc:sldMkLst>
        <pc:spChg chg="mod">
          <ac:chgData name="Eriksson Linda SUS_IS" userId="S::linda.eriksson@livsmedelsverk.se::2ce441ca-e107-497a-a902-a0a3dc874173" providerId="AD" clId="Web-{A54D7038-3C43-DC69-F728-6FA21CFB3A7F}" dt="2023-04-19T07:38:21.127" v="14" actId="20577"/>
          <ac:spMkLst>
            <pc:docMk/>
            <pc:sldMk cId="1851778309" sldId="273"/>
            <ac:spMk id="5" creationId="{DAC8CCDF-5BAD-F20E-5219-9B7EA71077FF}"/>
          </ac:spMkLst>
        </pc:spChg>
      </pc:sldChg>
      <pc:sldChg chg="modSp modNotes">
        <pc:chgData name="Eriksson Linda SUS_IS" userId="S::linda.eriksson@livsmedelsverk.se::2ce441ca-e107-497a-a902-a0a3dc874173" providerId="AD" clId="Web-{A54D7038-3C43-DC69-F728-6FA21CFB3A7F}" dt="2023-04-19T07:41:25.785" v="57"/>
        <pc:sldMkLst>
          <pc:docMk/>
          <pc:sldMk cId="4021177436" sldId="274"/>
        </pc:sldMkLst>
        <pc:spChg chg="mod">
          <ac:chgData name="Eriksson Linda SUS_IS" userId="S::linda.eriksson@livsmedelsverk.se::2ce441ca-e107-497a-a902-a0a3dc874173" providerId="AD" clId="Web-{A54D7038-3C43-DC69-F728-6FA21CFB3A7F}" dt="2023-04-19T07:41:14.316" v="28" actId="20577"/>
          <ac:spMkLst>
            <pc:docMk/>
            <pc:sldMk cId="4021177436" sldId="274"/>
            <ac:spMk id="3" creationId="{4A5BCC16-B149-F5AC-D7BB-FF9AD7CEA050}"/>
          </ac:spMkLst>
        </pc:spChg>
        <pc:spChg chg="mod">
          <ac:chgData name="Eriksson Linda SUS_IS" userId="S::linda.eriksson@livsmedelsverk.se::2ce441ca-e107-497a-a902-a0a3dc874173" providerId="AD" clId="Web-{A54D7038-3C43-DC69-F728-6FA21CFB3A7F}" dt="2023-04-19T07:41:10.910" v="27" actId="20577"/>
          <ac:spMkLst>
            <pc:docMk/>
            <pc:sldMk cId="4021177436" sldId="274"/>
            <ac:spMk id="4" creationId="{4FA735CA-B4AA-C476-55A7-54DDFB3A8C7A}"/>
          </ac:spMkLst>
        </pc:spChg>
      </pc:sldChg>
      <pc:sldChg chg="ord">
        <pc:chgData name="Eriksson Linda SUS_IS" userId="S::linda.eriksson@livsmedelsverk.se::2ce441ca-e107-497a-a902-a0a3dc874173" providerId="AD" clId="Web-{A54D7038-3C43-DC69-F728-6FA21CFB3A7F}" dt="2023-04-19T07:45:36.678" v="78"/>
        <pc:sldMkLst>
          <pc:docMk/>
          <pc:sldMk cId="875638552" sldId="278"/>
        </pc:sldMkLst>
      </pc:sldChg>
      <pc:sldChg chg="modSp mod ord modShow modNotes">
        <pc:chgData name="Eriksson Linda SUS_IS" userId="S::linda.eriksson@livsmedelsverk.se::2ce441ca-e107-497a-a902-a0a3dc874173" providerId="AD" clId="Web-{A54D7038-3C43-DC69-F728-6FA21CFB3A7F}" dt="2023-04-19T07:55:40.496" v="367" actId="14100"/>
        <pc:sldMkLst>
          <pc:docMk/>
          <pc:sldMk cId="3812633330" sldId="282"/>
        </pc:sldMkLst>
        <pc:spChg chg="mod">
          <ac:chgData name="Eriksson Linda SUS_IS" userId="S::linda.eriksson@livsmedelsverk.se::2ce441ca-e107-497a-a902-a0a3dc874173" providerId="AD" clId="Web-{A54D7038-3C43-DC69-F728-6FA21CFB3A7F}" dt="2023-04-19T07:55:40.496" v="367" actId="14100"/>
          <ac:spMkLst>
            <pc:docMk/>
            <pc:sldMk cId="3812633330" sldId="282"/>
            <ac:spMk id="23" creationId="{9C1A67D4-D693-B98C-337F-D9CFE7F8BBF2}"/>
          </ac:spMkLst>
        </pc:spChg>
      </pc:sldChg>
      <pc:sldChg chg="ord">
        <pc:chgData name="Eriksson Linda SUS_IS" userId="S::linda.eriksson@livsmedelsverk.se::2ce441ca-e107-497a-a902-a0a3dc874173" providerId="AD" clId="Web-{A54D7038-3C43-DC69-F728-6FA21CFB3A7F}" dt="2023-04-19T07:39:28.393" v="15"/>
        <pc:sldMkLst>
          <pc:docMk/>
          <pc:sldMk cId="3638041330" sldId="2531"/>
        </pc:sldMkLst>
      </pc:sldChg>
      <pc:sldChg chg="modSp">
        <pc:chgData name="Eriksson Linda SUS_IS" userId="S::linda.eriksson@livsmedelsverk.se::2ce441ca-e107-497a-a902-a0a3dc874173" providerId="AD" clId="Web-{A54D7038-3C43-DC69-F728-6FA21CFB3A7F}" dt="2023-04-19T07:58:28.841" v="379" actId="1076"/>
        <pc:sldMkLst>
          <pc:docMk/>
          <pc:sldMk cId="1984946103" sldId="2540"/>
        </pc:sldMkLst>
        <pc:spChg chg="mod">
          <ac:chgData name="Eriksson Linda SUS_IS" userId="S::linda.eriksson@livsmedelsverk.se::2ce441ca-e107-497a-a902-a0a3dc874173" providerId="AD" clId="Web-{A54D7038-3C43-DC69-F728-6FA21CFB3A7F}" dt="2023-04-19T07:58:26.763" v="378" actId="1076"/>
          <ac:spMkLst>
            <pc:docMk/>
            <pc:sldMk cId="1984946103" sldId="2540"/>
            <ac:spMk id="8" creationId="{DBAC5C9D-31DA-3BE4-C0A9-1E3D31A38841}"/>
          </ac:spMkLst>
        </pc:spChg>
        <pc:spChg chg="mod">
          <ac:chgData name="Eriksson Linda SUS_IS" userId="S::linda.eriksson@livsmedelsverk.se::2ce441ca-e107-497a-a902-a0a3dc874173" providerId="AD" clId="Web-{A54D7038-3C43-DC69-F728-6FA21CFB3A7F}" dt="2023-04-19T07:58:28.841" v="379" actId="1076"/>
          <ac:spMkLst>
            <pc:docMk/>
            <pc:sldMk cId="1984946103" sldId="2540"/>
            <ac:spMk id="12" creationId="{770EABF7-B3C3-AA0C-185E-13710B7704F0}"/>
          </ac:spMkLst>
        </pc:spChg>
      </pc:sldChg>
      <pc:sldChg chg="addSp modSp">
        <pc:chgData name="Eriksson Linda SUS_IS" userId="S::linda.eriksson@livsmedelsverk.se::2ce441ca-e107-497a-a902-a0a3dc874173" providerId="AD" clId="Web-{A54D7038-3C43-DC69-F728-6FA21CFB3A7F}" dt="2023-04-19T07:49:28.055" v="163" actId="1076"/>
        <pc:sldMkLst>
          <pc:docMk/>
          <pc:sldMk cId="1251254187" sldId="2543"/>
        </pc:sldMkLst>
        <pc:spChg chg="add mod">
          <ac:chgData name="Eriksson Linda SUS_IS" userId="S::linda.eriksson@livsmedelsverk.se::2ce441ca-e107-497a-a902-a0a3dc874173" providerId="AD" clId="Web-{A54D7038-3C43-DC69-F728-6FA21CFB3A7F}" dt="2023-04-19T07:49:28.055" v="163" actId="1076"/>
          <ac:spMkLst>
            <pc:docMk/>
            <pc:sldMk cId="1251254187" sldId="2543"/>
            <ac:spMk id="2" creationId="{46DCC425-94E6-4BAC-B500-B06762382819}"/>
          </ac:spMkLst>
        </pc:spChg>
      </pc:sldChg>
      <pc:sldChg chg="modSp">
        <pc:chgData name="Eriksson Linda SUS_IS" userId="S::linda.eriksson@livsmedelsverk.se::2ce441ca-e107-497a-a902-a0a3dc874173" providerId="AD" clId="Web-{A54D7038-3C43-DC69-F728-6FA21CFB3A7F}" dt="2023-04-19T07:47:30.523" v="127" actId="20577"/>
        <pc:sldMkLst>
          <pc:docMk/>
          <pc:sldMk cId="2150405273" sldId="2544"/>
        </pc:sldMkLst>
        <pc:spChg chg="mod">
          <ac:chgData name="Eriksson Linda SUS_IS" userId="S::linda.eriksson@livsmedelsverk.se::2ce441ca-e107-497a-a902-a0a3dc874173" providerId="AD" clId="Web-{A54D7038-3C43-DC69-F728-6FA21CFB3A7F}" dt="2023-04-19T07:47:30.523" v="127" actId="20577"/>
          <ac:spMkLst>
            <pc:docMk/>
            <pc:sldMk cId="2150405273" sldId="2544"/>
            <ac:spMk id="5" creationId="{86FA2BE5-E95C-2BAB-3D0A-5DFB21FE703F}"/>
          </ac:spMkLst>
        </pc:spChg>
      </pc:sldChg>
      <pc:sldChg chg="modSp">
        <pc:chgData name="Eriksson Linda SUS_IS" userId="S::linda.eriksson@livsmedelsverk.se::2ce441ca-e107-497a-a902-a0a3dc874173" providerId="AD" clId="Web-{A54D7038-3C43-DC69-F728-6FA21CFB3A7F}" dt="2023-04-19T07:40:24.503" v="18" actId="20577"/>
        <pc:sldMkLst>
          <pc:docMk/>
          <pc:sldMk cId="587501607" sldId="2546"/>
        </pc:sldMkLst>
        <pc:spChg chg="mod">
          <ac:chgData name="Eriksson Linda SUS_IS" userId="S::linda.eriksson@livsmedelsverk.se::2ce441ca-e107-497a-a902-a0a3dc874173" providerId="AD" clId="Web-{A54D7038-3C43-DC69-F728-6FA21CFB3A7F}" dt="2023-04-19T07:40:24.503" v="18" actId="20577"/>
          <ac:spMkLst>
            <pc:docMk/>
            <pc:sldMk cId="587501607" sldId="2546"/>
            <ac:spMk id="5" creationId="{08E2C5A4-5D03-B203-09EB-5654CBB8E2A8}"/>
          </ac:spMkLst>
        </pc:spChg>
      </pc:sldChg>
      <pc:sldChg chg="delSp modSp modNotes">
        <pc:chgData name="Eriksson Linda SUS_IS" userId="S::linda.eriksson@livsmedelsverk.se::2ce441ca-e107-497a-a902-a0a3dc874173" providerId="AD" clId="Web-{A54D7038-3C43-DC69-F728-6FA21CFB3A7F}" dt="2023-04-19T07:56:51.043" v="373"/>
        <pc:sldMkLst>
          <pc:docMk/>
          <pc:sldMk cId="1682595654" sldId="2550"/>
        </pc:sldMkLst>
        <pc:spChg chg="mod">
          <ac:chgData name="Eriksson Linda SUS_IS" userId="S::linda.eriksson@livsmedelsverk.se::2ce441ca-e107-497a-a902-a0a3dc874173" providerId="AD" clId="Web-{A54D7038-3C43-DC69-F728-6FA21CFB3A7F}" dt="2023-04-19T07:48:58.586" v="160" actId="1076"/>
          <ac:spMkLst>
            <pc:docMk/>
            <pc:sldMk cId="1682595654" sldId="2550"/>
            <ac:spMk id="7" creationId="{9F159B57-57CB-4B25-76B8-AA1508146FAE}"/>
          </ac:spMkLst>
        </pc:spChg>
        <pc:spChg chg="del">
          <ac:chgData name="Eriksson Linda SUS_IS" userId="S::linda.eriksson@livsmedelsverk.se::2ce441ca-e107-497a-a902-a0a3dc874173" providerId="AD" clId="Web-{A54D7038-3C43-DC69-F728-6FA21CFB3A7F}" dt="2023-04-19T07:49:01.492" v="161"/>
          <ac:spMkLst>
            <pc:docMk/>
            <pc:sldMk cId="1682595654" sldId="2550"/>
            <ac:spMk id="9" creationId="{9526FAC2-1D54-9E6F-E5A6-98495E8447E0}"/>
          </ac:spMkLst>
        </pc:spChg>
      </pc:sldChg>
      <pc:sldChg chg="modSp modNotes">
        <pc:chgData name="Eriksson Linda SUS_IS" userId="S::linda.eriksson@livsmedelsverk.se::2ce441ca-e107-497a-a902-a0a3dc874173" providerId="AD" clId="Web-{A54D7038-3C43-DC69-F728-6FA21CFB3A7F}" dt="2023-04-19T07:52:59.526" v="272"/>
        <pc:sldMkLst>
          <pc:docMk/>
          <pc:sldMk cId="2228187411" sldId="2555"/>
        </pc:sldMkLst>
        <pc:spChg chg="mod">
          <ac:chgData name="Eriksson Linda SUS_IS" userId="S::linda.eriksson@livsmedelsverk.se::2ce441ca-e107-497a-a902-a0a3dc874173" providerId="AD" clId="Web-{A54D7038-3C43-DC69-F728-6FA21CFB3A7F}" dt="2023-04-19T07:51:28.322" v="188" actId="20577"/>
          <ac:spMkLst>
            <pc:docMk/>
            <pc:sldMk cId="2228187411" sldId="2555"/>
            <ac:spMk id="3" creationId="{DC24F631-78CC-289C-94A5-B5A9D34D6AE5}"/>
          </ac:spMkLst>
        </pc:spChg>
      </pc:sldChg>
      <pc:sldChg chg="addSp modSp">
        <pc:chgData name="Eriksson Linda SUS_IS" userId="S::linda.eriksson@livsmedelsverk.se::2ce441ca-e107-497a-a902-a0a3dc874173" providerId="AD" clId="Web-{A54D7038-3C43-DC69-F728-6FA21CFB3A7F}" dt="2023-04-19T07:52:10.728" v="209" actId="20577"/>
        <pc:sldMkLst>
          <pc:docMk/>
          <pc:sldMk cId="1065610789" sldId="2556"/>
        </pc:sldMkLst>
        <pc:spChg chg="add mod">
          <ac:chgData name="Eriksson Linda SUS_IS" userId="S::linda.eriksson@livsmedelsverk.se::2ce441ca-e107-497a-a902-a0a3dc874173" providerId="AD" clId="Web-{A54D7038-3C43-DC69-F728-6FA21CFB3A7F}" dt="2023-04-19T07:52:10.728" v="209" actId="20577"/>
          <ac:spMkLst>
            <pc:docMk/>
            <pc:sldMk cId="1065610789" sldId="2556"/>
            <ac:spMk id="2" creationId="{629E9163-7D62-8E5A-47C0-54F93C233512}"/>
          </ac:spMkLst>
        </pc:spChg>
      </pc:sldChg>
      <pc:sldChg chg="modSp mod modClrScheme chgLayout">
        <pc:chgData name="Eriksson Linda SUS_IS" userId="S::linda.eriksson@livsmedelsverk.se::2ce441ca-e107-497a-a902-a0a3dc874173" providerId="AD" clId="Web-{A54D7038-3C43-DC69-F728-6FA21CFB3A7F}" dt="2023-04-19T07:51:00.071" v="165"/>
        <pc:sldMkLst>
          <pc:docMk/>
          <pc:sldMk cId="2603925251" sldId="2558"/>
        </pc:sldMkLst>
        <pc:spChg chg="mod ord">
          <ac:chgData name="Eriksson Linda SUS_IS" userId="S::linda.eriksson@livsmedelsverk.se::2ce441ca-e107-497a-a902-a0a3dc874173" providerId="AD" clId="Web-{A54D7038-3C43-DC69-F728-6FA21CFB3A7F}" dt="2023-04-19T07:51:00.071" v="165"/>
          <ac:spMkLst>
            <pc:docMk/>
            <pc:sldMk cId="2603925251" sldId="2558"/>
            <ac:spMk id="3" creationId="{AAFF8F72-30B7-373B-4CB1-5728B1DBE3DC}"/>
          </ac:spMkLst>
        </pc:spChg>
        <pc:spChg chg="mod ord">
          <ac:chgData name="Eriksson Linda SUS_IS" userId="S::linda.eriksson@livsmedelsverk.se::2ce441ca-e107-497a-a902-a0a3dc874173" providerId="AD" clId="Web-{A54D7038-3C43-DC69-F728-6FA21CFB3A7F}" dt="2023-04-19T07:51:00.071" v="165"/>
          <ac:spMkLst>
            <pc:docMk/>
            <pc:sldMk cId="2603925251" sldId="2558"/>
            <ac:spMk id="4" creationId="{D9A10F48-F4EF-7613-3B4F-ED1D4896E5A4}"/>
          </ac:spMkLst>
        </pc:spChg>
        <pc:spChg chg="mod">
          <ac:chgData name="Eriksson Linda SUS_IS" userId="S::linda.eriksson@livsmedelsverk.se::2ce441ca-e107-497a-a902-a0a3dc874173" providerId="AD" clId="Web-{A54D7038-3C43-DC69-F728-6FA21CFB3A7F}" dt="2023-04-19T07:48:04.242" v="159" actId="20577"/>
          <ac:spMkLst>
            <pc:docMk/>
            <pc:sldMk cId="2603925251" sldId="2558"/>
            <ac:spMk id="9" creationId="{95CDA778-9EE6-553B-2048-2CC28CE9CF4D}"/>
          </ac:spMkLst>
        </pc:spChg>
        <pc:picChg chg="mod ord">
          <ac:chgData name="Eriksson Linda SUS_IS" userId="S::linda.eriksson@livsmedelsverk.se::2ce441ca-e107-497a-a902-a0a3dc874173" providerId="AD" clId="Web-{A54D7038-3C43-DC69-F728-6FA21CFB3A7F}" dt="2023-04-19T07:51:00.071" v="165"/>
          <ac:picMkLst>
            <pc:docMk/>
            <pc:sldMk cId="2603925251" sldId="2558"/>
            <ac:picMk id="8" creationId="{47011515-E361-72CE-B233-431F225DF2F0}"/>
          </ac:picMkLst>
        </pc:picChg>
      </pc:sldChg>
      <pc:sldChg chg="addSp delSp modSp new del">
        <pc:chgData name="Eriksson Linda SUS_IS" userId="S::linda.eriksson@livsmedelsverk.se::2ce441ca-e107-497a-a902-a0a3dc874173" providerId="AD" clId="Web-{A54D7038-3C43-DC69-F728-6FA21CFB3A7F}" dt="2023-04-19T07:56:18.699" v="368"/>
        <pc:sldMkLst>
          <pc:docMk/>
          <pc:sldMk cId="427796638" sldId="2560"/>
        </pc:sldMkLst>
        <pc:spChg chg="del mod">
          <ac:chgData name="Eriksson Linda SUS_IS" userId="S::linda.eriksson@livsmedelsverk.se::2ce441ca-e107-497a-a902-a0a3dc874173" providerId="AD" clId="Web-{A54D7038-3C43-DC69-F728-6FA21CFB3A7F}" dt="2023-04-19T07:42:38.551" v="61"/>
          <ac:spMkLst>
            <pc:docMk/>
            <pc:sldMk cId="427796638" sldId="2560"/>
            <ac:spMk id="2" creationId="{B33271EC-174F-0357-4F39-1E13FF305636}"/>
          </ac:spMkLst>
        </pc:spChg>
        <pc:spChg chg="mod">
          <ac:chgData name="Eriksson Linda SUS_IS" userId="S::linda.eriksson@livsmedelsverk.se::2ce441ca-e107-497a-a902-a0a3dc874173" providerId="AD" clId="Web-{A54D7038-3C43-DC69-F728-6FA21CFB3A7F}" dt="2023-04-19T07:43:53.646" v="77" actId="20577"/>
          <ac:spMkLst>
            <pc:docMk/>
            <pc:sldMk cId="427796638" sldId="2560"/>
            <ac:spMk id="3" creationId="{D896AA33-95A7-D18D-860A-4A0584B344BB}"/>
          </ac:spMkLst>
        </pc:spChg>
        <pc:spChg chg="add">
          <ac:chgData name="Eriksson Linda SUS_IS" userId="S::linda.eriksson@livsmedelsverk.se::2ce441ca-e107-497a-a902-a0a3dc874173" providerId="AD" clId="Web-{A54D7038-3C43-DC69-F728-6FA21CFB3A7F}" dt="2023-04-19T07:42:39.208" v="62"/>
          <ac:spMkLst>
            <pc:docMk/>
            <pc:sldMk cId="427796638" sldId="2560"/>
            <ac:spMk id="5" creationId="{47F84142-D060-64C8-7BD2-B6C598AB547A}"/>
          </ac:spMkLst>
        </pc:spChg>
        <pc:spChg chg="add mod">
          <ac:chgData name="Eriksson Linda SUS_IS" userId="S::linda.eriksson@livsmedelsverk.se::2ce441ca-e107-497a-a902-a0a3dc874173" providerId="AD" clId="Web-{A54D7038-3C43-DC69-F728-6FA21CFB3A7F}" dt="2023-04-19T07:42:48.989" v="65" actId="20577"/>
          <ac:spMkLst>
            <pc:docMk/>
            <pc:sldMk cId="427796638" sldId="2560"/>
            <ac:spMk id="6" creationId="{4118AEE9-96E6-8115-2DEF-B2DD9F51568F}"/>
          </ac:spMkLst>
        </pc:spChg>
      </pc:sldChg>
      <pc:sldChg chg="modSp new">
        <pc:chgData name="Eriksson Linda SUS_IS" userId="S::linda.eriksson@livsmedelsverk.se::2ce441ca-e107-497a-a902-a0a3dc874173" providerId="AD" clId="Web-{A54D7038-3C43-DC69-F728-6FA21CFB3A7F}" dt="2023-04-19T07:51:14.228" v="183" actId="20577"/>
        <pc:sldMkLst>
          <pc:docMk/>
          <pc:sldMk cId="482687175" sldId="2561"/>
        </pc:sldMkLst>
        <pc:spChg chg="mod">
          <ac:chgData name="Eriksson Linda SUS_IS" userId="S::linda.eriksson@livsmedelsverk.se::2ce441ca-e107-497a-a902-a0a3dc874173" providerId="AD" clId="Web-{A54D7038-3C43-DC69-F728-6FA21CFB3A7F}" dt="2023-04-19T07:51:08.431" v="168" actId="20577"/>
          <ac:spMkLst>
            <pc:docMk/>
            <pc:sldMk cId="482687175" sldId="2561"/>
            <ac:spMk id="3" creationId="{A049B438-0E6F-1333-3D6A-715938EF5803}"/>
          </ac:spMkLst>
        </pc:spChg>
        <pc:spChg chg="mod">
          <ac:chgData name="Eriksson Linda SUS_IS" userId="S::linda.eriksson@livsmedelsverk.se::2ce441ca-e107-497a-a902-a0a3dc874173" providerId="AD" clId="Web-{A54D7038-3C43-DC69-F728-6FA21CFB3A7F}" dt="2023-04-19T07:51:14.228" v="183" actId="20577"/>
          <ac:spMkLst>
            <pc:docMk/>
            <pc:sldMk cId="482687175" sldId="2561"/>
            <ac:spMk id="4" creationId="{BCA2FFDD-96FD-8838-F283-C9CE09DD059E}"/>
          </ac:spMkLst>
        </pc:spChg>
      </pc:sldChg>
    </pc:docChg>
  </pc:docChgLst>
  <pc:docChgLst>
    <pc:chgData name="Eriksson Linda SUS_IS" userId="S::linda.eriksson@livsmedelsverk.se::2ce441ca-e107-497a-a902-a0a3dc874173" providerId="AD" clId="Web-{473A78BC-BC67-3A59-7898-B92465AF76BE}"/>
    <pc:docChg chg="delSld modSld sldOrd">
      <pc:chgData name="Eriksson Linda SUS_IS" userId="S::linda.eriksson@livsmedelsverk.se::2ce441ca-e107-497a-a902-a0a3dc874173" providerId="AD" clId="Web-{473A78BC-BC67-3A59-7898-B92465AF76BE}" dt="2023-04-24T10:39:04.564" v="605" actId="20577"/>
      <pc:docMkLst>
        <pc:docMk/>
      </pc:docMkLst>
      <pc:sldChg chg="modSp">
        <pc:chgData name="Eriksson Linda SUS_IS" userId="S::linda.eriksson@livsmedelsverk.se::2ce441ca-e107-497a-a902-a0a3dc874173" providerId="AD" clId="Web-{473A78BC-BC67-3A59-7898-B92465AF76BE}" dt="2023-04-24T09:43:47.356" v="174" actId="20577"/>
        <pc:sldMkLst>
          <pc:docMk/>
          <pc:sldMk cId="1851778309" sldId="273"/>
        </pc:sldMkLst>
        <pc:spChg chg="mod">
          <ac:chgData name="Eriksson Linda SUS_IS" userId="S::linda.eriksson@livsmedelsverk.se::2ce441ca-e107-497a-a902-a0a3dc874173" providerId="AD" clId="Web-{473A78BC-BC67-3A59-7898-B92465AF76BE}" dt="2023-04-24T09:43:47.356" v="174" actId="20577"/>
          <ac:spMkLst>
            <pc:docMk/>
            <pc:sldMk cId="1851778309" sldId="273"/>
            <ac:spMk id="2" creationId="{00000000-0000-0000-0000-000000000000}"/>
          </ac:spMkLst>
        </pc:spChg>
      </pc:sldChg>
      <pc:sldChg chg="modSp">
        <pc:chgData name="Eriksson Linda SUS_IS" userId="S::linda.eriksson@livsmedelsverk.se::2ce441ca-e107-497a-a902-a0a3dc874173" providerId="AD" clId="Web-{473A78BC-BC67-3A59-7898-B92465AF76BE}" dt="2023-04-24T10:09:53.515" v="396" actId="20577"/>
        <pc:sldMkLst>
          <pc:docMk/>
          <pc:sldMk cId="4021177436" sldId="274"/>
        </pc:sldMkLst>
        <pc:spChg chg="mod">
          <ac:chgData name="Eriksson Linda SUS_IS" userId="S::linda.eriksson@livsmedelsverk.se::2ce441ca-e107-497a-a902-a0a3dc874173" providerId="AD" clId="Web-{473A78BC-BC67-3A59-7898-B92465AF76BE}" dt="2023-04-24T10:09:53.515" v="396" actId="20577"/>
          <ac:spMkLst>
            <pc:docMk/>
            <pc:sldMk cId="4021177436" sldId="274"/>
            <ac:spMk id="3" creationId="{4A5BCC16-B149-F5AC-D7BB-FF9AD7CEA050}"/>
          </ac:spMkLst>
        </pc:spChg>
      </pc:sldChg>
      <pc:sldChg chg="modSp">
        <pc:chgData name="Eriksson Linda SUS_IS" userId="S::linda.eriksson@livsmedelsverk.se::2ce441ca-e107-497a-a902-a0a3dc874173" providerId="AD" clId="Web-{473A78BC-BC67-3A59-7898-B92465AF76BE}" dt="2023-04-24T10:37:19.127" v="593" actId="1076"/>
        <pc:sldMkLst>
          <pc:docMk/>
          <pc:sldMk cId="672043436" sldId="280"/>
        </pc:sldMkLst>
        <pc:spChg chg="mod">
          <ac:chgData name="Eriksson Linda SUS_IS" userId="S::linda.eriksson@livsmedelsverk.se::2ce441ca-e107-497a-a902-a0a3dc874173" providerId="AD" clId="Web-{473A78BC-BC67-3A59-7898-B92465AF76BE}" dt="2023-04-24T10:37:08.080" v="589" actId="1076"/>
          <ac:spMkLst>
            <pc:docMk/>
            <pc:sldMk cId="672043436" sldId="280"/>
            <ac:spMk id="2" creationId="{25E9EE37-7200-7741-92F3-CC5F582888E2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00:19.989" v="260" actId="1076"/>
          <ac:spMkLst>
            <pc:docMk/>
            <pc:sldMk cId="672043436" sldId="280"/>
            <ac:spMk id="3" creationId="{CF423D12-9F04-D50F-137E-291140C42B15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37:02.315" v="588" actId="20577"/>
          <ac:spMkLst>
            <pc:docMk/>
            <pc:sldMk cId="672043436" sldId="280"/>
            <ac:spMk id="6" creationId="{B179FBD9-35BD-4FC1-B570-46AA25674AC0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37:14.830" v="592" actId="1076"/>
          <ac:spMkLst>
            <pc:docMk/>
            <pc:sldMk cId="672043436" sldId="280"/>
            <ac:spMk id="10" creationId="{0751CEFF-4AED-5618-3DDD-D8171635D3C6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37:10.408" v="590" actId="1076"/>
          <ac:spMkLst>
            <pc:docMk/>
            <pc:sldMk cId="672043436" sldId="280"/>
            <ac:spMk id="12" creationId="{2161C72E-4EEF-32F1-CEC4-A38938DBCFEC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37:19.127" v="593" actId="1076"/>
          <ac:spMkLst>
            <pc:docMk/>
            <pc:sldMk cId="672043436" sldId="280"/>
            <ac:spMk id="14" creationId="{48782171-A8A0-ED8C-30C3-1D408B418FF9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37:12.611" v="591" actId="1076"/>
          <ac:spMkLst>
            <pc:docMk/>
            <pc:sldMk cId="672043436" sldId="280"/>
            <ac:spMk id="16" creationId="{E50D8301-9D7E-8D1B-AF00-8F8F905458A0}"/>
          </ac:spMkLst>
        </pc:spChg>
      </pc:sldChg>
      <pc:sldChg chg="modNotes">
        <pc:chgData name="Eriksson Linda SUS_IS" userId="S::linda.eriksson@livsmedelsverk.se::2ce441ca-e107-497a-a902-a0a3dc874173" providerId="AD" clId="Web-{473A78BC-BC67-3A59-7898-B92465AF76BE}" dt="2023-04-24T10:02:28.316" v="338"/>
        <pc:sldMkLst>
          <pc:docMk/>
          <pc:sldMk cId="2964820735" sldId="285"/>
        </pc:sldMkLst>
      </pc:sldChg>
      <pc:sldChg chg="ord">
        <pc:chgData name="Eriksson Linda SUS_IS" userId="S::linda.eriksson@livsmedelsverk.se::2ce441ca-e107-497a-a902-a0a3dc874173" providerId="AD" clId="Web-{473A78BC-BC67-3A59-7898-B92465AF76BE}" dt="2023-04-24T09:01:07.499" v="138"/>
        <pc:sldMkLst>
          <pc:docMk/>
          <pc:sldMk cId="3638041330" sldId="2531"/>
        </pc:sldMkLst>
      </pc:sldChg>
      <pc:sldChg chg="del">
        <pc:chgData name="Eriksson Linda SUS_IS" userId="S::linda.eriksson@livsmedelsverk.se::2ce441ca-e107-497a-a902-a0a3dc874173" providerId="AD" clId="Web-{473A78BC-BC67-3A59-7898-B92465AF76BE}" dt="2023-04-24T09:53:03.117" v="217"/>
        <pc:sldMkLst>
          <pc:docMk/>
          <pc:sldMk cId="2150405273" sldId="2544"/>
        </pc:sldMkLst>
      </pc:sldChg>
      <pc:sldChg chg="addSp delSp modSp">
        <pc:chgData name="Eriksson Linda SUS_IS" userId="S::linda.eriksson@livsmedelsverk.se::2ce441ca-e107-497a-a902-a0a3dc874173" providerId="AD" clId="Web-{473A78BC-BC67-3A59-7898-B92465AF76BE}" dt="2023-04-24T10:39:04.564" v="605" actId="20577"/>
        <pc:sldMkLst>
          <pc:docMk/>
          <pc:sldMk cId="4139771971" sldId="2545"/>
        </pc:sldMkLst>
        <pc:spChg chg="mod">
          <ac:chgData name="Eriksson Linda SUS_IS" userId="S::linda.eriksson@livsmedelsverk.se::2ce441ca-e107-497a-a902-a0a3dc874173" providerId="AD" clId="Web-{473A78BC-BC67-3A59-7898-B92465AF76BE}" dt="2023-04-24T10:35:33.128" v="577" actId="1076"/>
          <ac:spMkLst>
            <pc:docMk/>
            <pc:sldMk cId="4139771971" sldId="2545"/>
            <ac:spMk id="3" creationId="{F3D669FB-4326-B587-6FFD-DE09E28E840B}"/>
          </ac:spMkLst>
        </pc:spChg>
        <pc:spChg chg="add mod">
          <ac:chgData name="Eriksson Linda SUS_IS" userId="S::linda.eriksson@livsmedelsverk.se::2ce441ca-e107-497a-a902-a0a3dc874173" providerId="AD" clId="Web-{473A78BC-BC67-3A59-7898-B92465AF76BE}" dt="2023-04-24T10:22:32.040" v="486" actId="1076"/>
          <ac:spMkLst>
            <pc:docMk/>
            <pc:sldMk cId="4139771971" sldId="2545"/>
            <ac:spMk id="5" creationId="{9DBD2489-747C-6757-61EE-946DDCE865D0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08:52:24.668" v="3"/>
          <ac:spMkLst>
            <pc:docMk/>
            <pc:sldMk cId="4139771971" sldId="2545"/>
            <ac:spMk id="7" creationId="{625B08A0-3D38-A128-96B0-90F226959CAC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23:49.852" v="495"/>
          <ac:spMkLst>
            <pc:docMk/>
            <pc:sldMk cId="4139771971" sldId="2545"/>
            <ac:spMk id="8" creationId="{E438E347-0AC1-0772-5E92-95E2E7DCFF84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24:44.914" v="505" actId="1076"/>
          <ac:spMkLst>
            <pc:docMk/>
            <pc:sldMk cId="4139771971" sldId="2545"/>
            <ac:spMk id="9" creationId="{840E3507-AD76-C197-EA65-36CE3F940A53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26:28.898" v="526" actId="1076"/>
          <ac:spMkLst>
            <pc:docMk/>
            <pc:sldMk cId="4139771971" sldId="2545"/>
            <ac:spMk id="10" creationId="{58A86BE9-C7AF-7354-8557-63222FD77E41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20:15.635" v="471" actId="20577"/>
          <ac:spMkLst>
            <pc:docMk/>
            <pc:sldMk cId="4139771971" sldId="2545"/>
            <ac:spMk id="11" creationId="{FF8EFCD5-9007-30C2-5F9A-56F9CB8A8879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28:20.725" v="549"/>
          <ac:spMkLst>
            <pc:docMk/>
            <pc:sldMk cId="4139771971" sldId="2545"/>
            <ac:spMk id="12" creationId="{520BC474-2558-CF49-7A07-154AE4B9182E}"/>
          </ac:spMkLst>
        </pc:spChg>
        <pc:spChg chg="add mod">
          <ac:chgData name="Eriksson Linda SUS_IS" userId="S::linda.eriksson@livsmedelsverk.se::2ce441ca-e107-497a-a902-a0a3dc874173" providerId="AD" clId="Web-{473A78BC-BC67-3A59-7898-B92465AF76BE}" dt="2023-04-24T10:28:34.178" v="552" actId="1076"/>
          <ac:spMkLst>
            <pc:docMk/>
            <pc:sldMk cId="4139771971" sldId="2545"/>
            <ac:spMk id="14" creationId="{EA3F6CDA-920F-5407-587C-EF9DF73AECAD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24:36.430" v="502" actId="1076"/>
          <ac:spMkLst>
            <pc:docMk/>
            <pc:sldMk cId="4139771971" sldId="2545"/>
            <ac:spMk id="15" creationId="{B3ED2328-731E-BCE7-EAAF-FE9C512E5E82}"/>
          </ac:spMkLst>
        </pc:spChg>
        <pc:spChg chg="del mod">
          <ac:chgData name="Eriksson Linda SUS_IS" userId="S::linda.eriksson@livsmedelsverk.se::2ce441ca-e107-497a-a902-a0a3dc874173" providerId="AD" clId="Web-{473A78BC-BC67-3A59-7898-B92465AF76BE}" dt="2023-04-24T10:22:27.431" v="485"/>
          <ac:spMkLst>
            <pc:docMk/>
            <pc:sldMk cId="4139771971" sldId="2545"/>
            <ac:spMk id="16" creationId="{BBE41A9C-C82D-8C89-4502-C7F8C1ACB44A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15:27.825" v="428" actId="1076"/>
          <ac:spMkLst>
            <pc:docMk/>
            <pc:sldMk cId="4139771971" sldId="2545"/>
            <ac:spMk id="18" creationId="{659B76B0-BF0D-34E6-D7E4-642CAD61E4A3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39:04.564" v="605" actId="20577"/>
          <ac:spMkLst>
            <pc:docMk/>
            <pc:sldMk cId="4139771971" sldId="2545"/>
            <ac:spMk id="19" creationId="{7E5E52D2-F992-6F8E-6166-25F48ADC43CE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35:19.081" v="574" actId="1076"/>
          <ac:spMkLst>
            <pc:docMk/>
            <pc:sldMk cId="4139771971" sldId="2545"/>
            <ac:spMk id="21" creationId="{659B76B0-BF0D-34E6-D7E4-642CAD61E4A3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26:21.039" v="523" actId="1076"/>
          <ac:spMkLst>
            <pc:docMk/>
            <pc:sldMk cId="4139771971" sldId="2545"/>
            <ac:spMk id="22" creationId="{659B76B0-BF0D-34E6-D7E4-642CAD61E4A3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28:56.865" v="567" actId="14100"/>
          <ac:spMkLst>
            <pc:docMk/>
            <pc:sldMk cId="4139771971" sldId="2545"/>
            <ac:spMk id="23" creationId="{4FA735CA-B4AA-C476-55A7-54DDFB3A8C7A}"/>
          </ac:spMkLst>
        </pc:spChg>
        <pc:spChg chg="add del">
          <ac:chgData name="Eriksson Linda SUS_IS" userId="S::linda.eriksson@livsmedelsverk.se::2ce441ca-e107-497a-a902-a0a3dc874173" providerId="AD" clId="Web-{473A78BC-BC67-3A59-7898-B92465AF76BE}" dt="2023-04-24T10:23:32.384" v="494"/>
          <ac:spMkLst>
            <pc:docMk/>
            <pc:sldMk cId="4139771971" sldId="2545"/>
            <ac:spMk id="24" creationId="{6FF9B3E8-EF5F-7687-4126-0FBCFC472501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25:37.164" v="511" actId="1076"/>
          <ac:spMkLst>
            <pc:docMk/>
            <pc:sldMk cId="4139771971" sldId="2545"/>
            <ac:spMk id="25" creationId="{840E3507-AD76-C197-EA65-36CE3F940A53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28:31.272" v="551" actId="1076"/>
          <ac:spMkLst>
            <pc:docMk/>
            <pc:sldMk cId="4139771971" sldId="2545"/>
            <ac:spMk id="26" creationId="{E50D8301-9D7E-8D1B-AF00-8F8F905458A0}"/>
          </ac:spMkLst>
        </pc:spChg>
        <pc:spChg chg="add del">
          <ac:chgData name="Eriksson Linda SUS_IS" userId="S::linda.eriksson@livsmedelsverk.se::2ce441ca-e107-497a-a902-a0a3dc874173" providerId="AD" clId="Web-{473A78BC-BC67-3A59-7898-B92465AF76BE}" dt="2023-04-24T10:24:15.883" v="498"/>
          <ac:spMkLst>
            <pc:docMk/>
            <pc:sldMk cId="4139771971" sldId="2545"/>
            <ac:spMk id="28" creationId="{755A955C-0A66-9339-E5AD-CBEC7FDB016D}"/>
          </ac:spMkLst>
        </pc:spChg>
        <pc:spChg chg="add mod">
          <ac:chgData name="Eriksson Linda SUS_IS" userId="S::linda.eriksson@livsmedelsverk.se::2ce441ca-e107-497a-a902-a0a3dc874173" providerId="AD" clId="Web-{473A78BC-BC67-3A59-7898-B92465AF76BE}" dt="2023-04-24T10:28:27.287" v="550" actId="1076"/>
          <ac:spMkLst>
            <pc:docMk/>
            <pc:sldMk cId="4139771971" sldId="2545"/>
            <ac:spMk id="30" creationId="{2E22DEC5-8181-5907-5C1C-113DDAF106A1}"/>
          </ac:spMkLst>
        </pc:spChg>
        <pc:spChg chg="add del">
          <ac:chgData name="Eriksson Linda SUS_IS" userId="S::linda.eriksson@livsmedelsverk.se::2ce441ca-e107-497a-a902-a0a3dc874173" providerId="AD" clId="Web-{473A78BC-BC67-3A59-7898-B92465AF76BE}" dt="2023-04-24T10:25:12.758" v="507"/>
          <ac:spMkLst>
            <pc:docMk/>
            <pc:sldMk cId="4139771971" sldId="2545"/>
            <ac:spMk id="32" creationId="{BEF96D1F-F711-FA36-08C9-B2D07C6FF6C0}"/>
          </ac:spMkLst>
        </pc:spChg>
        <pc:spChg chg="add mod">
          <ac:chgData name="Eriksson Linda SUS_IS" userId="S::linda.eriksson@livsmedelsverk.se::2ce441ca-e107-497a-a902-a0a3dc874173" providerId="AD" clId="Web-{473A78BC-BC67-3A59-7898-B92465AF76BE}" dt="2023-04-24T10:25:40.898" v="512" actId="1076"/>
          <ac:spMkLst>
            <pc:docMk/>
            <pc:sldMk cId="4139771971" sldId="2545"/>
            <ac:spMk id="34" creationId="{B2D02539-A8D7-CA8F-A530-B596AE535280}"/>
          </ac:spMkLst>
        </pc:spChg>
        <pc:spChg chg="add mod">
          <ac:chgData name="Eriksson Linda SUS_IS" userId="S::linda.eriksson@livsmedelsverk.se::2ce441ca-e107-497a-a902-a0a3dc874173" providerId="AD" clId="Web-{473A78BC-BC67-3A59-7898-B92465AF76BE}" dt="2023-04-24T10:26:26.773" v="525" actId="1076"/>
          <ac:spMkLst>
            <pc:docMk/>
            <pc:sldMk cId="4139771971" sldId="2545"/>
            <ac:spMk id="36" creationId="{316E06BB-FEB1-C1A5-FA98-67B8FAB9BD3D}"/>
          </ac:spMkLst>
        </pc:spChg>
        <pc:spChg chg="add mod">
          <ac:chgData name="Eriksson Linda SUS_IS" userId="S::linda.eriksson@livsmedelsverk.se::2ce441ca-e107-497a-a902-a0a3dc874173" providerId="AD" clId="Web-{473A78BC-BC67-3A59-7898-B92465AF76BE}" dt="2023-04-24T10:35:35.534" v="578" actId="1076"/>
          <ac:spMkLst>
            <pc:docMk/>
            <pc:sldMk cId="4139771971" sldId="2545"/>
            <ac:spMk id="38" creationId="{F7BB0DE1-B932-95F9-B9AB-32446CF7FDD2}"/>
          </ac:spMkLst>
        </pc:spChg>
      </pc:sldChg>
      <pc:sldChg chg="modSp mod ord modShow modNotes">
        <pc:chgData name="Eriksson Linda SUS_IS" userId="S::linda.eriksson@livsmedelsverk.se::2ce441ca-e107-497a-a902-a0a3dc874173" providerId="AD" clId="Web-{473A78BC-BC67-3A59-7898-B92465AF76BE}" dt="2023-04-24T10:38:32.783" v="603" actId="20577"/>
        <pc:sldMkLst>
          <pc:docMk/>
          <pc:sldMk cId="1682595654" sldId="2550"/>
        </pc:sldMkLst>
        <pc:spChg chg="mod">
          <ac:chgData name="Eriksson Linda SUS_IS" userId="S::linda.eriksson@livsmedelsverk.se::2ce441ca-e107-497a-a902-a0a3dc874173" providerId="AD" clId="Web-{473A78BC-BC67-3A59-7898-B92465AF76BE}" dt="2023-04-24T10:38:32.783" v="603" actId="20577"/>
          <ac:spMkLst>
            <pc:docMk/>
            <pc:sldMk cId="1682595654" sldId="2550"/>
            <ac:spMk id="4" creationId="{B58DF4BC-BD84-C77F-09C0-D6FB211BE47B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38:07.814" v="600" actId="14100"/>
          <ac:spMkLst>
            <pc:docMk/>
            <pc:sldMk cId="1682595654" sldId="2550"/>
            <ac:spMk id="8" creationId="{520BC474-2558-CF49-7A07-154AE4B9182E}"/>
          </ac:spMkLst>
        </pc:spChg>
      </pc:sldChg>
      <pc:sldChg chg="modSp">
        <pc:chgData name="Eriksson Linda SUS_IS" userId="S::linda.eriksson@livsmedelsverk.se::2ce441ca-e107-497a-a902-a0a3dc874173" providerId="AD" clId="Web-{473A78BC-BC67-3A59-7898-B92465AF76BE}" dt="2023-04-24T10:36:02.659" v="580" actId="14100"/>
        <pc:sldMkLst>
          <pc:docMk/>
          <pc:sldMk cId="2603925251" sldId="2558"/>
        </pc:sldMkLst>
        <pc:spChg chg="mod">
          <ac:chgData name="Eriksson Linda SUS_IS" userId="S::linda.eriksson@livsmedelsverk.se::2ce441ca-e107-497a-a902-a0a3dc874173" providerId="AD" clId="Web-{473A78BC-BC67-3A59-7898-B92465AF76BE}" dt="2023-04-24T10:17:41.090" v="440" actId="20577"/>
          <ac:spMkLst>
            <pc:docMk/>
            <pc:sldMk cId="2603925251" sldId="2558"/>
            <ac:spMk id="3" creationId="{AAFF8F72-30B7-373B-4CB1-5728B1DBE3DC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36:02.659" v="580" actId="14100"/>
          <ac:spMkLst>
            <pc:docMk/>
            <pc:sldMk cId="2603925251" sldId="2558"/>
            <ac:spMk id="7" creationId="{8FD4F0C0-0443-A976-7393-E1C567A48FF9}"/>
          </ac:spMkLst>
        </pc:spChg>
      </pc:sldChg>
      <pc:sldChg chg="addSp delSp modSp">
        <pc:chgData name="Eriksson Linda SUS_IS" userId="S::linda.eriksson@livsmedelsverk.se::2ce441ca-e107-497a-a902-a0a3dc874173" providerId="AD" clId="Web-{473A78BC-BC67-3A59-7898-B92465AF76BE}" dt="2023-04-24T10:20:46.322" v="473" actId="14100"/>
        <pc:sldMkLst>
          <pc:docMk/>
          <pc:sldMk cId="2783861978" sldId="2564"/>
        </pc:sldMkLst>
        <pc:spChg chg="add mod">
          <ac:chgData name="Eriksson Linda SUS_IS" userId="S::linda.eriksson@livsmedelsverk.se::2ce441ca-e107-497a-a902-a0a3dc874173" providerId="AD" clId="Web-{473A78BC-BC67-3A59-7898-B92465AF76BE}" dt="2023-04-24T09:45:19.965" v="197" actId="14100"/>
          <ac:spMkLst>
            <pc:docMk/>
            <pc:sldMk cId="2783861978" sldId="2564"/>
            <ac:spMk id="3" creationId="{DBA6F4D3-2E06-A7AF-8F05-BC8A84D4EAAC}"/>
          </ac:spMkLst>
        </pc:spChg>
        <pc:spChg chg="del mod">
          <ac:chgData name="Eriksson Linda SUS_IS" userId="S::linda.eriksson@livsmedelsverk.se::2ce441ca-e107-497a-a902-a0a3dc874173" providerId="AD" clId="Web-{473A78BC-BC67-3A59-7898-B92465AF76BE}" dt="2023-04-24T09:45:31.949" v="198"/>
          <ac:spMkLst>
            <pc:docMk/>
            <pc:sldMk cId="2783861978" sldId="2564"/>
            <ac:spMk id="8" creationId="{DF52A846-607A-717C-C453-4A961630C830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20:46.322" v="473" actId="14100"/>
          <ac:spMkLst>
            <pc:docMk/>
            <pc:sldMk cId="2783861978" sldId="2564"/>
            <ac:spMk id="9" creationId="{2453AE96-5BBD-F6C6-3187-40E2443F5073}"/>
          </ac:spMkLst>
        </pc:spChg>
      </pc:sldChg>
      <pc:sldChg chg="addSp modSp">
        <pc:chgData name="Eriksson Linda SUS_IS" userId="S::linda.eriksson@livsmedelsverk.se::2ce441ca-e107-497a-a902-a0a3dc874173" providerId="AD" clId="Web-{473A78BC-BC67-3A59-7898-B92465AF76BE}" dt="2023-04-24T09:46:54.198" v="202" actId="20577"/>
        <pc:sldMkLst>
          <pc:docMk/>
          <pc:sldMk cId="2269310539" sldId="2565"/>
        </pc:sldMkLst>
        <pc:spChg chg="add mod">
          <ac:chgData name="Eriksson Linda SUS_IS" userId="S::linda.eriksson@livsmedelsverk.se::2ce441ca-e107-497a-a902-a0a3dc874173" providerId="AD" clId="Web-{473A78BC-BC67-3A59-7898-B92465AF76BE}" dt="2023-04-24T09:46:54.198" v="202" actId="20577"/>
          <ac:spMkLst>
            <pc:docMk/>
            <pc:sldMk cId="2269310539" sldId="2565"/>
            <ac:spMk id="2" creationId="{3ACCB08F-1484-3277-6CF8-EDAB57423C24}"/>
          </ac:spMkLst>
        </pc:spChg>
      </pc:sldChg>
      <pc:sldChg chg="addSp delSp modSp">
        <pc:chgData name="Eriksson Linda SUS_IS" userId="S::linda.eriksson@livsmedelsverk.se::2ce441ca-e107-497a-a902-a0a3dc874173" providerId="AD" clId="Web-{473A78BC-BC67-3A59-7898-B92465AF76BE}" dt="2023-04-24T10:35:48.956" v="579" actId="14100"/>
        <pc:sldMkLst>
          <pc:docMk/>
          <pc:sldMk cId="259013885" sldId="2566"/>
        </pc:sldMkLst>
        <pc:spChg chg="mod">
          <ac:chgData name="Eriksson Linda SUS_IS" userId="S::linda.eriksson@livsmedelsverk.se::2ce441ca-e107-497a-a902-a0a3dc874173" providerId="AD" clId="Web-{473A78BC-BC67-3A59-7898-B92465AF76BE}" dt="2023-04-24T10:35:48.956" v="579" actId="14100"/>
          <ac:spMkLst>
            <pc:docMk/>
            <pc:sldMk cId="259013885" sldId="2566"/>
            <ac:spMk id="18" creationId="{36F4DEAA-1E48-3FC3-C134-C264DA26A20B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20:33.291" v="472" actId="1076"/>
          <ac:spMkLst>
            <pc:docMk/>
            <pc:sldMk cId="259013885" sldId="2566"/>
            <ac:spMk id="38" creationId="{B3ED2328-731E-BCE7-EAAF-FE9C512E5E82}"/>
          </ac:spMkLst>
        </pc:spChg>
        <pc:picChg chg="add del mod">
          <ac:chgData name="Eriksson Linda SUS_IS" userId="S::linda.eriksson@livsmedelsverk.se::2ce441ca-e107-497a-a902-a0a3dc874173" providerId="AD" clId="Web-{473A78BC-BC67-3A59-7898-B92465AF76BE}" dt="2023-04-24T08:53:52.236" v="21"/>
          <ac:picMkLst>
            <pc:docMk/>
            <pc:sldMk cId="259013885" sldId="2566"/>
            <ac:picMk id="18" creationId="{5E5F110F-8280-EDAE-3603-DD8568B07B45}"/>
          </ac:picMkLst>
        </pc:picChg>
        <pc:picChg chg="add del mod">
          <ac:chgData name="Eriksson Linda SUS_IS" userId="S::linda.eriksson@livsmedelsverk.se::2ce441ca-e107-497a-a902-a0a3dc874173" providerId="AD" clId="Web-{473A78BC-BC67-3A59-7898-B92465AF76BE}" dt="2023-04-24T08:53:52.236" v="20"/>
          <ac:picMkLst>
            <pc:docMk/>
            <pc:sldMk cId="259013885" sldId="2566"/>
            <ac:picMk id="19" creationId="{F5147072-AA21-05F7-1C7B-C307A2112835}"/>
          </ac:picMkLst>
        </pc:picChg>
        <pc:picChg chg="add del mod">
          <ac:chgData name="Eriksson Linda SUS_IS" userId="S::linda.eriksson@livsmedelsverk.se::2ce441ca-e107-497a-a902-a0a3dc874173" providerId="AD" clId="Web-{473A78BC-BC67-3A59-7898-B92465AF76BE}" dt="2023-04-24T08:53:52.236" v="19"/>
          <ac:picMkLst>
            <pc:docMk/>
            <pc:sldMk cId="259013885" sldId="2566"/>
            <ac:picMk id="20" creationId="{ADE6980D-2015-2494-190F-CC477E69E42F}"/>
          </ac:picMkLst>
        </pc:picChg>
        <pc:picChg chg="add del mod">
          <ac:chgData name="Eriksson Linda SUS_IS" userId="S::linda.eriksson@livsmedelsverk.se::2ce441ca-e107-497a-a902-a0a3dc874173" providerId="AD" clId="Web-{473A78BC-BC67-3A59-7898-B92465AF76BE}" dt="2023-04-24T08:53:52.236" v="18"/>
          <ac:picMkLst>
            <pc:docMk/>
            <pc:sldMk cId="259013885" sldId="2566"/>
            <ac:picMk id="21" creationId="{4E895F09-1DBA-95EB-C058-B9F452E8FD70}"/>
          </ac:picMkLst>
        </pc:picChg>
      </pc:sldChg>
      <pc:sldChg chg="addSp modSp">
        <pc:chgData name="Eriksson Linda SUS_IS" userId="S::linda.eriksson@livsmedelsverk.se::2ce441ca-e107-497a-a902-a0a3dc874173" providerId="AD" clId="Web-{473A78BC-BC67-3A59-7898-B92465AF76BE}" dt="2023-04-24T10:36:38.690" v="585" actId="1076"/>
        <pc:sldMkLst>
          <pc:docMk/>
          <pc:sldMk cId="1736396224" sldId="2568"/>
        </pc:sldMkLst>
        <pc:spChg chg="mod">
          <ac:chgData name="Eriksson Linda SUS_IS" userId="S::linda.eriksson@livsmedelsverk.se::2ce441ca-e107-497a-a902-a0a3dc874173" providerId="AD" clId="Web-{473A78BC-BC67-3A59-7898-B92465AF76BE}" dt="2023-04-24T10:19:00.589" v="460" actId="20577"/>
          <ac:spMkLst>
            <pc:docMk/>
            <pc:sldMk cId="1736396224" sldId="2568"/>
            <ac:spMk id="3" creationId="{00000000-0000-0000-0000-000000000000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36:38.690" v="585" actId="1076"/>
          <ac:spMkLst>
            <pc:docMk/>
            <pc:sldMk cId="1736396224" sldId="2568"/>
            <ac:spMk id="4" creationId="{FF8EFCD5-9007-30C2-5F9A-56F9CB8A8879}"/>
          </ac:spMkLst>
        </pc:spChg>
        <pc:spChg chg="add mod">
          <ac:chgData name="Eriksson Linda SUS_IS" userId="S::linda.eriksson@livsmedelsverk.se::2ce441ca-e107-497a-a902-a0a3dc874173" providerId="AD" clId="Web-{473A78BC-BC67-3A59-7898-B92465AF76BE}" dt="2023-04-24T10:36:34.987" v="584" actId="1076"/>
          <ac:spMkLst>
            <pc:docMk/>
            <pc:sldMk cId="1736396224" sldId="2568"/>
            <ac:spMk id="5" creationId="{FBEE9159-208C-DE93-EEB1-23275F7192DC}"/>
          </ac:spMkLst>
        </pc:spChg>
      </pc:sldChg>
      <pc:sldChg chg="addSp delSp modSp">
        <pc:chgData name="Eriksson Linda SUS_IS" userId="S::linda.eriksson@livsmedelsverk.se::2ce441ca-e107-497a-a902-a0a3dc874173" providerId="AD" clId="Web-{473A78BC-BC67-3A59-7898-B92465AF76BE}" dt="2023-04-24T10:37:33.346" v="595" actId="1076"/>
        <pc:sldMkLst>
          <pc:docMk/>
          <pc:sldMk cId="2555967074" sldId="2571"/>
        </pc:sldMkLst>
        <pc:spChg chg="mod">
          <ac:chgData name="Eriksson Linda SUS_IS" userId="S::linda.eriksson@livsmedelsverk.se::2ce441ca-e107-497a-a902-a0a3dc874173" providerId="AD" clId="Web-{473A78BC-BC67-3A59-7898-B92465AF76BE}" dt="2023-04-24T10:01:23.160" v="270" actId="20577"/>
          <ac:spMkLst>
            <pc:docMk/>
            <pc:sldMk cId="2555967074" sldId="2571"/>
            <ac:spMk id="2" creationId="{00000000-0000-0000-0000-000000000000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37:33.346" v="595" actId="1076"/>
          <ac:spMkLst>
            <pc:docMk/>
            <pc:sldMk cId="2555967074" sldId="2571"/>
            <ac:spMk id="4" creationId="{FF8EFCD5-9007-30C2-5F9A-56F9CB8A8879}"/>
          </ac:spMkLst>
        </pc:spChg>
        <pc:spChg chg="add del mod">
          <ac:chgData name="Eriksson Linda SUS_IS" userId="S::linda.eriksson@livsmedelsverk.se::2ce441ca-e107-497a-a902-a0a3dc874173" providerId="AD" clId="Web-{473A78BC-BC67-3A59-7898-B92465AF76BE}" dt="2023-04-24T10:37:31.236" v="594" actId="1076"/>
          <ac:spMkLst>
            <pc:docMk/>
            <pc:sldMk cId="2555967074" sldId="2571"/>
            <ac:spMk id="6" creationId="{14E4C771-0A96-EF1D-CCCF-0CD76D403B68}"/>
          </ac:spMkLst>
        </pc:spChg>
      </pc:sldChg>
      <pc:sldChg chg="addSp delSp modSp">
        <pc:chgData name="Eriksson Linda SUS_IS" userId="S::linda.eriksson@livsmedelsverk.se::2ce441ca-e107-497a-a902-a0a3dc874173" providerId="AD" clId="Web-{473A78BC-BC67-3A59-7898-B92465AF76BE}" dt="2023-04-24T10:17:22.012" v="439"/>
        <pc:sldMkLst>
          <pc:docMk/>
          <pc:sldMk cId="1385307807" sldId="2574"/>
        </pc:sldMkLst>
        <pc:spChg chg="add del mod">
          <ac:chgData name="Eriksson Linda SUS_IS" userId="S::linda.eriksson@livsmedelsverk.se::2ce441ca-e107-497a-a902-a0a3dc874173" providerId="AD" clId="Web-{473A78BC-BC67-3A59-7898-B92465AF76BE}" dt="2023-04-24T10:13:31.607" v="412"/>
          <ac:spMkLst>
            <pc:docMk/>
            <pc:sldMk cId="1385307807" sldId="2574"/>
            <ac:spMk id="2" creationId="{6CCA2049-6A1B-0749-EA6A-2725A9DB68D6}"/>
          </ac:spMkLst>
        </pc:spChg>
        <pc:spChg chg="add del mod">
          <ac:chgData name="Eriksson Linda SUS_IS" userId="S::linda.eriksson@livsmedelsverk.se::2ce441ca-e107-497a-a902-a0a3dc874173" providerId="AD" clId="Web-{473A78BC-BC67-3A59-7898-B92465AF76BE}" dt="2023-04-24T10:17:22.012" v="439"/>
          <ac:spMkLst>
            <pc:docMk/>
            <pc:sldMk cId="1385307807" sldId="2574"/>
            <ac:spMk id="3" creationId="{9EB9C01F-C026-794C-3E47-3C88EB627688}"/>
          </ac:spMkLst>
        </pc:spChg>
        <pc:spChg chg="add mod">
          <ac:chgData name="Eriksson Linda SUS_IS" userId="S::linda.eriksson@livsmedelsverk.se::2ce441ca-e107-497a-a902-a0a3dc874173" providerId="AD" clId="Web-{473A78BC-BC67-3A59-7898-B92465AF76BE}" dt="2023-04-24T10:13:59.451" v="424" actId="20577"/>
          <ac:spMkLst>
            <pc:docMk/>
            <pc:sldMk cId="1385307807" sldId="2574"/>
            <ac:spMk id="4" creationId="{6E2A88F1-4315-2D9E-03F3-856C5FBE2593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15:02.356" v="426" actId="20577"/>
          <ac:spMkLst>
            <pc:docMk/>
            <pc:sldMk cId="1385307807" sldId="2574"/>
            <ac:spMk id="6" creationId="{EE0296C1-E9B0-1127-72EC-11EB59B9C2C2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13:23.342" v="408" actId="1076"/>
          <ac:spMkLst>
            <pc:docMk/>
            <pc:sldMk cId="1385307807" sldId="2574"/>
            <ac:spMk id="15" creationId="{58A86BE9-C7AF-7354-8557-63222FD77E41}"/>
          </ac:spMkLst>
        </pc:spChg>
      </pc:sldChg>
      <pc:sldChg chg="addSp delSp modSp">
        <pc:chgData name="Eriksson Linda SUS_IS" userId="S::linda.eriksson@livsmedelsverk.se::2ce441ca-e107-497a-a902-a0a3dc874173" providerId="AD" clId="Web-{473A78BC-BC67-3A59-7898-B92465AF76BE}" dt="2023-04-24T10:10:08.062" v="397" actId="1076"/>
        <pc:sldMkLst>
          <pc:docMk/>
          <pc:sldMk cId="3515912809" sldId="2575"/>
        </pc:sldMkLst>
        <pc:spChg chg="add del">
          <ac:chgData name="Eriksson Linda SUS_IS" userId="S::linda.eriksson@livsmedelsverk.se::2ce441ca-e107-497a-a902-a0a3dc874173" providerId="AD" clId="Web-{473A78BC-BC67-3A59-7898-B92465AF76BE}" dt="2023-04-24T09:50:21.384" v="204"/>
          <ac:spMkLst>
            <pc:docMk/>
            <pc:sldMk cId="3515912809" sldId="2575"/>
            <ac:spMk id="3" creationId="{3ACCB08F-1484-3277-6CF8-EDAB57423C24}"/>
          </ac:spMkLst>
        </pc:spChg>
        <pc:spChg chg="add mod">
          <ac:chgData name="Eriksson Linda SUS_IS" userId="S::linda.eriksson@livsmedelsverk.se::2ce441ca-e107-497a-a902-a0a3dc874173" providerId="AD" clId="Web-{473A78BC-BC67-3A59-7898-B92465AF76BE}" dt="2023-04-24T09:51:06.915" v="213" actId="1076"/>
          <ac:spMkLst>
            <pc:docMk/>
            <pc:sldMk cId="3515912809" sldId="2575"/>
            <ac:spMk id="9" creationId="{D0E5DF43-3DBC-D6A2-9A7B-B8BFB8EA4E22}"/>
          </ac:spMkLst>
        </pc:spChg>
        <pc:spChg chg="add del mod">
          <ac:chgData name="Eriksson Linda SUS_IS" userId="S::linda.eriksson@livsmedelsverk.se::2ce441ca-e107-497a-a902-a0a3dc874173" providerId="AD" clId="Web-{473A78BC-BC67-3A59-7898-B92465AF76BE}" dt="2023-04-24T09:55:15.960" v="219"/>
          <ac:spMkLst>
            <pc:docMk/>
            <pc:sldMk cId="3515912809" sldId="2575"/>
            <ac:spMk id="11" creationId="{4DB4DDF1-15D9-4252-4D7B-DBC0DB4CFCE1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09:50:47.446" v="207" actId="1076"/>
          <ac:spMkLst>
            <pc:docMk/>
            <pc:sldMk cId="3515912809" sldId="2575"/>
            <ac:spMk id="17" creationId="{452D5056-D10C-3ED0-4088-308A88F29EA9}"/>
          </ac:spMkLst>
        </pc:spChg>
        <pc:spChg chg="mod">
          <ac:chgData name="Eriksson Linda SUS_IS" userId="S::linda.eriksson@livsmedelsverk.se::2ce441ca-e107-497a-a902-a0a3dc874173" providerId="AD" clId="Web-{473A78BC-BC67-3A59-7898-B92465AF76BE}" dt="2023-04-24T10:10:08.062" v="397" actId="1076"/>
          <ac:spMkLst>
            <pc:docMk/>
            <pc:sldMk cId="3515912809" sldId="2575"/>
            <ac:spMk id="19" creationId="{30B5D340-45D9-3E65-B127-2A37DC177800}"/>
          </ac:spMkLst>
        </pc:spChg>
      </pc:sldChg>
      <pc:sldChg chg="delSp modSp">
        <pc:chgData name="Eriksson Linda SUS_IS" userId="S::linda.eriksson@livsmedelsverk.se::2ce441ca-e107-497a-a902-a0a3dc874173" providerId="AD" clId="Web-{473A78BC-BC67-3A59-7898-B92465AF76BE}" dt="2023-04-24T10:36:54.315" v="587" actId="1076"/>
        <pc:sldMkLst>
          <pc:docMk/>
          <pc:sldMk cId="4064779528" sldId="2576"/>
        </pc:sldMkLst>
        <pc:spChg chg="mod">
          <ac:chgData name="Eriksson Linda SUS_IS" userId="S::linda.eriksson@livsmedelsverk.se::2ce441ca-e107-497a-a902-a0a3dc874173" providerId="AD" clId="Web-{473A78BC-BC67-3A59-7898-B92465AF76BE}" dt="2023-04-24T10:36:54.315" v="587" actId="1076"/>
          <ac:spMkLst>
            <pc:docMk/>
            <pc:sldMk cId="4064779528" sldId="2576"/>
            <ac:spMk id="6" creationId="{659B76B0-BF0D-34E6-D7E4-642CAD61E4A3}"/>
          </ac:spMkLst>
        </pc:spChg>
        <pc:spChg chg="del mod">
          <ac:chgData name="Eriksson Linda SUS_IS" userId="S::linda.eriksson@livsmedelsverk.se::2ce441ca-e107-497a-a902-a0a3dc874173" providerId="AD" clId="Web-{473A78BC-BC67-3A59-7898-B92465AF76BE}" dt="2023-04-24T10:08:46.688" v="385"/>
          <ac:spMkLst>
            <pc:docMk/>
            <pc:sldMk cId="4064779528" sldId="2576"/>
            <ac:spMk id="9" creationId="{DA1B001E-2AAB-3D0B-9DD5-1EDC5D48C452}"/>
          </ac:spMkLst>
        </pc:spChg>
      </pc:sldChg>
      <pc:sldChg chg="modSp">
        <pc:chgData name="Eriksson Linda SUS_IS" userId="S::linda.eriksson@livsmedelsverk.se::2ce441ca-e107-497a-a902-a0a3dc874173" providerId="AD" clId="Web-{473A78BC-BC67-3A59-7898-B92465AF76BE}" dt="2023-04-24T08:52:18.059" v="2"/>
        <pc:sldMkLst>
          <pc:docMk/>
          <pc:sldMk cId="703448495" sldId="2577"/>
        </pc:sldMkLst>
        <pc:spChg chg="mod">
          <ac:chgData name="Eriksson Linda SUS_IS" userId="S::linda.eriksson@livsmedelsverk.se::2ce441ca-e107-497a-a902-a0a3dc874173" providerId="AD" clId="Web-{473A78BC-BC67-3A59-7898-B92465AF76BE}" dt="2023-04-24T08:52:18.059" v="2"/>
          <ac:spMkLst>
            <pc:docMk/>
            <pc:sldMk cId="703448495" sldId="2577"/>
            <ac:spMk id="17" creationId="{6CA43A35-1DD7-AB2B-F5C2-18BD3CB5A6F9}"/>
          </ac:spMkLst>
        </pc:spChg>
      </pc:sldChg>
      <pc:sldChg chg="addSp modSp ord modNotes">
        <pc:chgData name="Eriksson Linda SUS_IS" userId="S::linda.eriksson@livsmedelsverk.se::2ce441ca-e107-497a-a902-a0a3dc874173" providerId="AD" clId="Web-{473A78BC-BC67-3A59-7898-B92465AF76BE}" dt="2023-04-24T10:38:23.564" v="602" actId="20577"/>
        <pc:sldMkLst>
          <pc:docMk/>
          <pc:sldMk cId="2529458703" sldId="2578"/>
        </pc:sldMkLst>
        <pc:spChg chg="mod">
          <ac:chgData name="Eriksson Linda SUS_IS" userId="S::linda.eriksson@livsmedelsverk.se::2ce441ca-e107-497a-a902-a0a3dc874173" providerId="AD" clId="Web-{473A78BC-BC67-3A59-7898-B92465AF76BE}" dt="2023-04-24T10:38:23.564" v="602" actId="20577"/>
          <ac:spMkLst>
            <pc:docMk/>
            <pc:sldMk cId="2529458703" sldId="2578"/>
            <ac:spMk id="4" creationId="{B58DF4BC-BD84-C77F-09C0-D6FB211BE47B}"/>
          </ac:spMkLst>
        </pc:spChg>
        <pc:spChg chg="add mod">
          <ac:chgData name="Eriksson Linda SUS_IS" userId="S::linda.eriksson@livsmedelsverk.se::2ce441ca-e107-497a-a902-a0a3dc874173" providerId="AD" clId="Web-{473A78BC-BC67-3A59-7898-B92465AF76BE}" dt="2023-04-24T10:37:52.017" v="597" actId="14100"/>
          <ac:spMkLst>
            <pc:docMk/>
            <pc:sldMk cId="2529458703" sldId="2578"/>
            <ac:spMk id="11" creationId="{48B6148A-96CB-6741-0CDC-2E178F8C7D2F}"/>
          </ac:spMkLst>
        </pc:spChg>
      </pc:sldChg>
    </pc:docChg>
  </pc:docChgLst>
  <pc:docChgLst>
    <pc:chgData name="Strandh Ingela SUS_DI" userId="S::ingstr@livsmedelsverk.se::ab1041b7-3012-475e-9ee5-b257db1f6f4e" providerId="AD" clId="Web-{0BE0C115-12A4-DB4B-3B2E-326C925F050B}"/>
    <pc:docChg chg="addSld delSld modSld sldOrd addMainMaster modMainMaster">
      <pc:chgData name="Strandh Ingela SUS_DI" userId="S::ingstr@livsmedelsverk.se::ab1041b7-3012-475e-9ee5-b257db1f6f4e" providerId="AD" clId="Web-{0BE0C115-12A4-DB4B-3B2E-326C925F050B}" dt="2023-04-24T07:29:19.746" v="70"/>
      <pc:docMkLst>
        <pc:docMk/>
      </pc:docMkLst>
      <pc:sldChg chg="modSp">
        <pc:chgData name="Strandh Ingela SUS_DI" userId="S::ingstr@livsmedelsverk.se::ab1041b7-3012-475e-9ee5-b257db1f6f4e" providerId="AD" clId="Web-{0BE0C115-12A4-DB4B-3B2E-326C925F050B}" dt="2023-04-24T07:20:35.398" v="6" actId="1076"/>
        <pc:sldMkLst>
          <pc:docMk/>
          <pc:sldMk cId="4021177436" sldId="274"/>
        </pc:sldMkLst>
        <pc:spChg chg="mod">
          <ac:chgData name="Strandh Ingela SUS_DI" userId="S::ingstr@livsmedelsverk.se::ab1041b7-3012-475e-9ee5-b257db1f6f4e" providerId="AD" clId="Web-{0BE0C115-12A4-DB4B-3B2E-326C925F050B}" dt="2023-04-24T07:20:35.398" v="6" actId="1076"/>
          <ac:spMkLst>
            <pc:docMk/>
            <pc:sldMk cId="4021177436" sldId="274"/>
            <ac:spMk id="3" creationId="{4A5BCC16-B149-F5AC-D7BB-FF9AD7CEA050}"/>
          </ac:spMkLst>
        </pc:spChg>
      </pc:sldChg>
      <pc:sldChg chg="mod modShow">
        <pc:chgData name="Strandh Ingela SUS_DI" userId="S::ingstr@livsmedelsverk.se::ab1041b7-3012-475e-9ee5-b257db1f6f4e" providerId="AD" clId="Web-{0BE0C115-12A4-DB4B-3B2E-326C925F050B}" dt="2023-04-24T07:28:39.527" v="62"/>
        <pc:sldMkLst>
          <pc:docMk/>
          <pc:sldMk cId="875638552" sldId="278"/>
        </pc:sldMkLst>
      </pc:sldChg>
      <pc:sldChg chg="ord">
        <pc:chgData name="Strandh Ingela SUS_DI" userId="S::ingstr@livsmedelsverk.se::ab1041b7-3012-475e-9ee5-b257db1f6f4e" providerId="AD" clId="Web-{0BE0C115-12A4-DB4B-3B2E-326C925F050B}" dt="2023-04-24T07:28:35.886" v="61"/>
        <pc:sldMkLst>
          <pc:docMk/>
          <pc:sldMk cId="2150405273" sldId="2544"/>
        </pc:sldMkLst>
      </pc:sldChg>
      <pc:sldChg chg="modSp">
        <pc:chgData name="Strandh Ingela SUS_DI" userId="S::ingstr@livsmedelsverk.se::ab1041b7-3012-475e-9ee5-b257db1f6f4e" providerId="AD" clId="Web-{0BE0C115-12A4-DB4B-3B2E-326C925F050B}" dt="2023-04-24T07:19:51.132" v="3" actId="20577"/>
        <pc:sldMkLst>
          <pc:docMk/>
          <pc:sldMk cId="4139771971" sldId="2545"/>
        </pc:sldMkLst>
        <pc:spChg chg="mod">
          <ac:chgData name="Strandh Ingela SUS_DI" userId="S::ingstr@livsmedelsverk.se::ab1041b7-3012-475e-9ee5-b257db1f6f4e" providerId="AD" clId="Web-{0BE0C115-12A4-DB4B-3B2E-326C925F050B}" dt="2023-04-24T07:19:51.132" v="3" actId="20577"/>
          <ac:spMkLst>
            <pc:docMk/>
            <pc:sldMk cId="4139771971" sldId="2545"/>
            <ac:spMk id="23" creationId="{4FA735CA-B4AA-C476-55A7-54DDFB3A8C7A}"/>
          </ac:spMkLst>
        </pc:spChg>
      </pc:sldChg>
      <pc:sldChg chg="delSp modSp">
        <pc:chgData name="Strandh Ingela SUS_DI" userId="S::ingstr@livsmedelsverk.se::ab1041b7-3012-475e-9ee5-b257db1f6f4e" providerId="AD" clId="Web-{0BE0C115-12A4-DB4B-3B2E-326C925F050B}" dt="2023-04-24T07:24:16.275" v="59" actId="20577"/>
        <pc:sldMkLst>
          <pc:docMk/>
          <pc:sldMk cId="2603925251" sldId="2558"/>
        </pc:sldMkLst>
        <pc:spChg chg="mod">
          <ac:chgData name="Strandh Ingela SUS_DI" userId="S::ingstr@livsmedelsverk.se::ab1041b7-3012-475e-9ee5-b257db1f6f4e" providerId="AD" clId="Web-{0BE0C115-12A4-DB4B-3B2E-326C925F050B}" dt="2023-04-24T07:24:16.275" v="59" actId="20577"/>
          <ac:spMkLst>
            <pc:docMk/>
            <pc:sldMk cId="2603925251" sldId="2558"/>
            <ac:spMk id="3" creationId="{AAFF8F72-30B7-373B-4CB1-5728B1DBE3DC}"/>
          </ac:spMkLst>
        </pc:spChg>
        <pc:spChg chg="del mod">
          <ac:chgData name="Strandh Ingela SUS_DI" userId="S::ingstr@livsmedelsverk.se::ab1041b7-3012-475e-9ee5-b257db1f6f4e" providerId="AD" clId="Web-{0BE0C115-12A4-DB4B-3B2E-326C925F050B}" dt="2023-04-24T07:22:42.805" v="19"/>
          <ac:spMkLst>
            <pc:docMk/>
            <pc:sldMk cId="2603925251" sldId="2558"/>
            <ac:spMk id="6" creationId="{659B76B0-BF0D-34E6-D7E4-642CAD61E4A3}"/>
          </ac:spMkLst>
        </pc:spChg>
        <pc:spChg chg="mod">
          <ac:chgData name="Strandh Ingela SUS_DI" userId="S::ingstr@livsmedelsverk.se::ab1041b7-3012-475e-9ee5-b257db1f6f4e" providerId="AD" clId="Web-{0BE0C115-12A4-DB4B-3B2E-326C925F050B}" dt="2023-04-24T07:22:49.055" v="20" actId="1076"/>
          <ac:spMkLst>
            <pc:docMk/>
            <pc:sldMk cId="2603925251" sldId="2558"/>
            <ac:spMk id="11" creationId="{E50D8301-9D7E-8D1B-AF00-8F8F905458A0}"/>
          </ac:spMkLst>
        </pc:spChg>
      </pc:sldChg>
      <pc:sldChg chg="addSp delSp modSp">
        <pc:chgData name="Strandh Ingela SUS_DI" userId="S::ingstr@livsmedelsverk.se::ab1041b7-3012-475e-9ee5-b257db1f6f4e" providerId="AD" clId="Web-{0BE0C115-12A4-DB4B-3B2E-326C925F050B}" dt="2023-04-24T07:22:23.711" v="17" actId="14100"/>
        <pc:sldMkLst>
          <pc:docMk/>
          <pc:sldMk cId="2783861978" sldId="2564"/>
        </pc:sldMkLst>
        <pc:spChg chg="del mod">
          <ac:chgData name="Strandh Ingela SUS_DI" userId="S::ingstr@livsmedelsverk.se::ab1041b7-3012-475e-9ee5-b257db1f6f4e" providerId="AD" clId="Web-{0BE0C115-12A4-DB4B-3B2E-326C925F050B}" dt="2023-04-24T07:20:16.835" v="5"/>
          <ac:spMkLst>
            <pc:docMk/>
            <pc:sldMk cId="2783861978" sldId="2564"/>
            <ac:spMk id="4" creationId="{4C02C67E-7972-E49A-737B-72DFA7E2502B}"/>
          </ac:spMkLst>
        </pc:spChg>
        <pc:spChg chg="add mod">
          <ac:chgData name="Strandh Ingela SUS_DI" userId="S::ingstr@livsmedelsverk.se::ab1041b7-3012-475e-9ee5-b257db1f6f4e" providerId="AD" clId="Web-{0BE0C115-12A4-DB4B-3B2E-326C925F050B}" dt="2023-04-24T07:22:23.711" v="17" actId="14100"/>
          <ac:spMkLst>
            <pc:docMk/>
            <pc:sldMk cId="2783861978" sldId="2564"/>
            <ac:spMk id="9" creationId="{2453AE96-5BBD-F6C6-3187-40E2443F5073}"/>
          </ac:spMkLst>
        </pc:spChg>
      </pc:sldChg>
      <pc:sldChg chg="del">
        <pc:chgData name="Strandh Ingela SUS_DI" userId="S::ingstr@livsmedelsverk.se::ab1041b7-3012-475e-9ee5-b257db1f6f4e" providerId="AD" clId="Web-{0BE0C115-12A4-DB4B-3B2E-326C925F050B}" dt="2023-04-24T07:21:39.211" v="7"/>
        <pc:sldMkLst>
          <pc:docMk/>
          <pc:sldMk cId="2712631831" sldId="2567"/>
        </pc:sldMkLst>
      </pc:sldChg>
      <pc:sldChg chg="addSp delSp modSp add">
        <pc:chgData name="Strandh Ingela SUS_DI" userId="S::ingstr@livsmedelsverk.se::ab1041b7-3012-475e-9ee5-b257db1f6f4e" providerId="AD" clId="Web-{0BE0C115-12A4-DB4B-3B2E-326C925F050B}" dt="2023-04-24T07:29:19.746" v="70"/>
        <pc:sldMkLst>
          <pc:docMk/>
          <pc:sldMk cId="3515912809" sldId="2575"/>
        </pc:sldMkLst>
        <pc:spChg chg="del mod">
          <ac:chgData name="Strandh Ingela SUS_DI" userId="S::ingstr@livsmedelsverk.se::ab1041b7-3012-475e-9ee5-b257db1f6f4e" providerId="AD" clId="Web-{0BE0C115-12A4-DB4B-3B2E-326C925F050B}" dt="2023-04-24T07:29:00.574" v="66"/>
          <ac:spMkLst>
            <pc:docMk/>
            <pc:sldMk cId="3515912809" sldId="2575"/>
            <ac:spMk id="3" creationId="{AA36FA3A-98BE-4D40-0F4F-C5A26F05E0A3}"/>
          </ac:spMkLst>
        </pc:spChg>
        <pc:spChg chg="del">
          <ac:chgData name="Strandh Ingela SUS_DI" userId="S::ingstr@livsmedelsverk.se::ab1041b7-3012-475e-9ee5-b257db1f6f4e" providerId="AD" clId="Web-{0BE0C115-12A4-DB4B-3B2E-326C925F050B}" dt="2023-04-24T07:29:19.746" v="70"/>
          <ac:spMkLst>
            <pc:docMk/>
            <pc:sldMk cId="3515912809" sldId="2575"/>
            <ac:spMk id="9" creationId="{4E0DD895-5E97-56EA-4C0D-1A18C4363049}"/>
          </ac:spMkLst>
        </pc:spChg>
        <pc:spChg chg="del">
          <ac:chgData name="Strandh Ingela SUS_DI" userId="S::ingstr@livsmedelsverk.se::ab1041b7-3012-475e-9ee5-b257db1f6f4e" providerId="AD" clId="Web-{0BE0C115-12A4-DB4B-3B2E-326C925F050B}" dt="2023-04-24T07:29:17.731" v="69"/>
          <ac:spMkLst>
            <pc:docMk/>
            <pc:sldMk cId="3515912809" sldId="2575"/>
            <ac:spMk id="11" creationId="{DF8AF7A0-EA35-4408-D70A-8A4B87258165}"/>
          </ac:spMkLst>
        </pc:spChg>
        <pc:spChg chg="add mod">
          <ac:chgData name="Strandh Ingela SUS_DI" userId="S::ingstr@livsmedelsverk.se::ab1041b7-3012-475e-9ee5-b257db1f6f4e" providerId="AD" clId="Web-{0BE0C115-12A4-DB4B-3B2E-326C925F050B}" dt="2023-04-24T07:29:09.480" v="68" actId="1076"/>
          <ac:spMkLst>
            <pc:docMk/>
            <pc:sldMk cId="3515912809" sldId="2575"/>
            <ac:spMk id="17" creationId="{452D5056-D10C-3ED0-4088-308A88F29EA9}"/>
          </ac:spMkLst>
        </pc:spChg>
        <pc:spChg chg="add mod">
          <ac:chgData name="Strandh Ingela SUS_DI" userId="S::ingstr@livsmedelsverk.se::ab1041b7-3012-475e-9ee5-b257db1f6f4e" providerId="AD" clId="Web-{0BE0C115-12A4-DB4B-3B2E-326C925F050B}" dt="2023-04-24T07:29:03.684" v="67" actId="1076"/>
          <ac:spMkLst>
            <pc:docMk/>
            <pc:sldMk cId="3515912809" sldId="2575"/>
            <ac:spMk id="19" creationId="{30B5D340-45D9-3E65-B127-2A37DC177800}"/>
          </ac:spMkLst>
        </pc:spChg>
      </pc:sldChg>
      <pc:sldMasterChg chg="add addSldLayout">
        <pc:chgData name="Strandh Ingela SUS_DI" userId="S::ingstr@livsmedelsverk.se::ab1041b7-3012-475e-9ee5-b257db1f6f4e" providerId="AD" clId="Web-{0BE0C115-12A4-DB4B-3B2E-326C925F050B}" dt="2023-04-24T07:28:01.105" v="60"/>
        <pc:sldMasterMkLst>
          <pc:docMk/>
          <pc:sldMasterMk cId="3619276648" sldId="2147483675"/>
        </pc:sldMasterMkLst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2362779770" sldId="2147483676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1745996140" sldId="2147483677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2524840316" sldId="2147483679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3008033482" sldId="2147483680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3535302859" sldId="2147483681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1010092561" sldId="2147483683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1977383242" sldId="2147483685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1992224407" sldId="2147483691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1772919538" sldId="2147483693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322256757" sldId="2147483696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437098463" sldId="2147483697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1252298468" sldId="2147483698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942775485" sldId="2147483699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1419653824" sldId="2147483700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2950685618" sldId="2147483701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1199507469" sldId="2147483702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828672414" sldId="2147483703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221149384" sldId="2147483704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942775485" sldId="2147483705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3386529811" sldId="2147483706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3052462673" sldId="2147483707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2639998415" sldId="2147483708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2415437990" sldId="2147483709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2362779770" sldId="2147483719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2639998415" sldId="2147483720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2145520326" sldId="2147483892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3654726297" sldId="2147483893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1252450854" sldId="2147483894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1885301916" sldId="2147483895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1977383242" sldId="2147483896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2648631599" sldId="2147483897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2524840316" sldId="2147483898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437098463" sldId="2147483899"/>
          </pc:sldLayoutMkLst>
        </pc:sldLayoutChg>
        <pc:sldLayoutChg chg="ad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619276648" sldId="2147483675"/>
            <pc:sldLayoutMk cId="1252298468" sldId="2147483900"/>
          </pc:sldLayoutMkLst>
        </pc:sldLayoutChg>
      </pc:sldMasterChg>
      <pc:sldMasterChg chg="replId modSldLayout">
        <pc:chgData name="Strandh Ingela SUS_DI" userId="S::ingstr@livsmedelsverk.se::ab1041b7-3012-475e-9ee5-b257db1f6f4e" providerId="AD" clId="Web-{0BE0C115-12A4-DB4B-3B2E-326C925F050B}" dt="2023-04-24T07:28:01.105" v="60"/>
        <pc:sldMasterMkLst>
          <pc:docMk/>
          <pc:sldMasterMk cId="3461089763" sldId="2147483990"/>
        </pc:sldMasterMkLst>
        <pc:sldLayoutChg chg="replI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461089763" sldId="2147483990"/>
            <pc:sldLayoutMk cId="4110567329" sldId="2147483988"/>
          </pc:sldLayoutMkLst>
        </pc:sldLayoutChg>
        <pc:sldLayoutChg chg="replI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461089763" sldId="2147483990"/>
            <pc:sldLayoutMk cId="2128755347" sldId="2147483989"/>
          </pc:sldLayoutMkLst>
        </pc:sldLayoutChg>
        <pc:sldLayoutChg chg="replI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461089763" sldId="2147483990"/>
            <pc:sldLayoutMk cId="3306430889" sldId="2147483991"/>
          </pc:sldLayoutMkLst>
        </pc:sldLayoutChg>
        <pc:sldLayoutChg chg="replId">
          <pc:chgData name="Strandh Ingela SUS_DI" userId="S::ingstr@livsmedelsverk.se::ab1041b7-3012-475e-9ee5-b257db1f6f4e" providerId="AD" clId="Web-{0BE0C115-12A4-DB4B-3B2E-326C925F050B}" dt="2023-04-24T07:28:01.105" v="60"/>
          <pc:sldLayoutMkLst>
            <pc:docMk/>
            <pc:sldMasterMk cId="3461089763" sldId="2147483990"/>
            <pc:sldLayoutMk cId="1556211536" sldId="2147483992"/>
          </pc:sldLayoutMkLst>
        </pc:sldLayoutChg>
      </pc:sldMasterChg>
    </pc:docChg>
  </pc:docChgLst>
  <pc:docChgLst>
    <pc:chgData name="Eriksson Linda SUS_IS" userId="S::linda.eriksson@livsmedelsverk.se::2ce441ca-e107-497a-a902-a0a3dc874173" providerId="AD" clId="Web-{4C5B50BE-C5CA-3349-7D15-8C0332F226CD}"/>
    <pc:docChg chg="modSld">
      <pc:chgData name="Eriksson Linda SUS_IS" userId="S::linda.eriksson@livsmedelsverk.se::2ce441ca-e107-497a-a902-a0a3dc874173" providerId="AD" clId="Web-{4C5B50BE-C5CA-3349-7D15-8C0332F226CD}" dt="2023-04-26T09:55:33.449" v="5"/>
      <pc:docMkLst>
        <pc:docMk/>
      </pc:docMkLst>
      <pc:sldChg chg="modSp">
        <pc:chgData name="Eriksson Linda SUS_IS" userId="S::linda.eriksson@livsmedelsverk.se::2ce441ca-e107-497a-a902-a0a3dc874173" providerId="AD" clId="Web-{4C5B50BE-C5CA-3349-7D15-8C0332F226CD}" dt="2023-04-26T09:53:47.024" v="1" actId="20577"/>
        <pc:sldMkLst>
          <pc:docMk/>
          <pc:sldMk cId="2603925251" sldId="2558"/>
        </pc:sldMkLst>
        <pc:spChg chg="mod">
          <ac:chgData name="Eriksson Linda SUS_IS" userId="S::linda.eriksson@livsmedelsverk.se::2ce441ca-e107-497a-a902-a0a3dc874173" providerId="AD" clId="Web-{4C5B50BE-C5CA-3349-7D15-8C0332F226CD}" dt="2023-04-26T09:53:47.024" v="1" actId="20577"/>
          <ac:spMkLst>
            <pc:docMk/>
            <pc:sldMk cId="2603925251" sldId="2558"/>
            <ac:spMk id="11" creationId="{E50D8301-9D7E-8D1B-AF00-8F8F905458A0}"/>
          </ac:spMkLst>
        </pc:spChg>
      </pc:sldChg>
      <pc:sldChg chg="delSp">
        <pc:chgData name="Eriksson Linda SUS_IS" userId="S::linda.eriksson@livsmedelsverk.se::2ce441ca-e107-497a-a902-a0a3dc874173" providerId="AD" clId="Web-{4C5B50BE-C5CA-3349-7D15-8C0332F226CD}" dt="2023-04-26T09:55:33.449" v="5"/>
        <pc:sldMkLst>
          <pc:docMk/>
          <pc:sldMk cId="3515912809" sldId="2575"/>
        </pc:sldMkLst>
        <pc:spChg chg="del">
          <ac:chgData name="Eriksson Linda SUS_IS" userId="S::linda.eriksson@livsmedelsverk.se::2ce441ca-e107-497a-a902-a0a3dc874173" providerId="AD" clId="Web-{4C5B50BE-C5CA-3349-7D15-8C0332F226CD}" dt="2023-04-26T09:55:33.449" v="5"/>
          <ac:spMkLst>
            <pc:docMk/>
            <pc:sldMk cId="3515912809" sldId="2575"/>
            <ac:spMk id="8" creationId="{A458A586-9960-0535-5BE7-224314FF0608}"/>
          </ac:spMkLst>
        </pc:spChg>
        <pc:spChg chg="del">
          <ac:chgData name="Eriksson Linda SUS_IS" userId="S::linda.eriksson@livsmedelsverk.se::2ce441ca-e107-497a-a902-a0a3dc874173" providerId="AD" clId="Web-{4C5B50BE-C5CA-3349-7D15-8C0332F226CD}" dt="2023-04-26T09:55:31.043" v="4"/>
          <ac:spMkLst>
            <pc:docMk/>
            <pc:sldMk cId="3515912809" sldId="2575"/>
            <ac:spMk id="12" creationId="{189E8A21-B9DD-774E-965F-360B18486197}"/>
          </ac:spMkLst>
        </pc:spChg>
        <pc:spChg chg="del">
          <ac:chgData name="Eriksson Linda SUS_IS" userId="S::linda.eriksson@livsmedelsverk.se::2ce441ca-e107-497a-a902-a0a3dc874173" providerId="AD" clId="Web-{4C5B50BE-C5CA-3349-7D15-8C0332F226CD}" dt="2023-04-26T09:55:28.199" v="2"/>
          <ac:spMkLst>
            <pc:docMk/>
            <pc:sldMk cId="3515912809" sldId="2575"/>
            <ac:spMk id="13" creationId="{FB30DED9-6D44-FDE6-FE4F-EC53CE26B9F9}"/>
          </ac:spMkLst>
        </pc:spChg>
        <pc:spChg chg="del">
          <ac:chgData name="Eriksson Linda SUS_IS" userId="S::linda.eriksson@livsmedelsverk.se::2ce441ca-e107-497a-a902-a0a3dc874173" providerId="AD" clId="Web-{4C5B50BE-C5CA-3349-7D15-8C0332F226CD}" dt="2023-04-26T09:55:30.011" v="3"/>
          <ac:spMkLst>
            <pc:docMk/>
            <pc:sldMk cId="3515912809" sldId="2575"/>
            <ac:spMk id="15" creationId="{38A336AB-8E58-8EB4-AD00-17D1603E4D9D}"/>
          </ac:spMkLst>
        </pc:spChg>
      </pc:sldChg>
    </pc:docChg>
  </pc:docChgLst>
  <pc:docChgLst>
    <pc:chgData name="Strandh Ingela SUS_DI" userId="S::ingstr@livsmedelsverk.se::ab1041b7-3012-475e-9ee5-b257db1f6f4e" providerId="AD" clId="Web-{AD076F2B-A0CA-DCE5-22CD-E8626E7CF26E}"/>
    <pc:docChg chg="addSld modSld sldOrd">
      <pc:chgData name="Strandh Ingela SUS_DI" userId="S::ingstr@livsmedelsverk.se::ab1041b7-3012-475e-9ee5-b257db1f6f4e" providerId="AD" clId="Web-{AD076F2B-A0CA-DCE5-22CD-E8626E7CF26E}" dt="2023-04-24T10:52:07.336" v="187" actId="20577"/>
      <pc:docMkLst>
        <pc:docMk/>
      </pc:docMkLst>
      <pc:sldChg chg="modSp">
        <pc:chgData name="Strandh Ingela SUS_DI" userId="S::ingstr@livsmedelsverk.se::ab1041b7-3012-475e-9ee5-b257db1f6f4e" providerId="AD" clId="Web-{AD076F2B-A0CA-DCE5-22CD-E8626E7CF26E}" dt="2023-04-24T10:36:44.627" v="10" actId="1076"/>
        <pc:sldMkLst>
          <pc:docMk/>
          <pc:sldMk cId="2064018591" sldId="272"/>
        </pc:sldMkLst>
        <pc:spChg chg="mod">
          <ac:chgData name="Strandh Ingela SUS_DI" userId="S::ingstr@livsmedelsverk.se::ab1041b7-3012-475e-9ee5-b257db1f6f4e" providerId="AD" clId="Web-{AD076F2B-A0CA-DCE5-22CD-E8626E7CF26E}" dt="2023-04-24T10:35:47.798" v="1" actId="1076"/>
          <ac:spMkLst>
            <pc:docMk/>
            <pc:sldMk cId="2064018591" sldId="272"/>
            <ac:spMk id="7" creationId="{7E8831D9-79DE-ED12-F3DC-CEC994CBBD1B}"/>
          </ac:spMkLst>
        </pc:spChg>
        <pc:spChg chg="mod">
          <ac:chgData name="Strandh Ingela SUS_DI" userId="S::ingstr@livsmedelsverk.se::ab1041b7-3012-475e-9ee5-b257db1f6f4e" providerId="AD" clId="Web-{AD076F2B-A0CA-DCE5-22CD-E8626E7CF26E}" dt="2023-04-24T10:36:25.470" v="8" actId="20577"/>
          <ac:spMkLst>
            <pc:docMk/>
            <pc:sldMk cId="2064018591" sldId="272"/>
            <ac:spMk id="16" creationId="{DBD96EAC-F957-49D9-B66C-DFBCA3035155}"/>
          </ac:spMkLst>
        </pc:spChg>
        <pc:spChg chg="mod">
          <ac:chgData name="Strandh Ingela SUS_DI" userId="S::ingstr@livsmedelsverk.se::ab1041b7-3012-475e-9ee5-b257db1f6f4e" providerId="AD" clId="Web-{AD076F2B-A0CA-DCE5-22CD-E8626E7CF26E}" dt="2023-04-24T10:36:20.814" v="7" actId="1076"/>
          <ac:spMkLst>
            <pc:docMk/>
            <pc:sldMk cId="2064018591" sldId="272"/>
            <ac:spMk id="22" creationId="{EF33870E-92CA-44D1-A54C-DFCA5C08C30A}"/>
          </ac:spMkLst>
        </pc:spChg>
        <pc:picChg chg="mod">
          <ac:chgData name="Strandh Ingela SUS_DI" userId="S::ingstr@livsmedelsverk.se::ab1041b7-3012-475e-9ee5-b257db1f6f4e" providerId="AD" clId="Web-{AD076F2B-A0CA-DCE5-22CD-E8626E7CF26E}" dt="2023-04-24T10:36:15.845" v="6" actId="14100"/>
          <ac:picMkLst>
            <pc:docMk/>
            <pc:sldMk cId="2064018591" sldId="272"/>
            <ac:picMk id="2" creationId="{9576EE93-AB2B-EE4A-3160-9BB6642F9404}"/>
          </ac:picMkLst>
        </pc:picChg>
        <pc:picChg chg="mod">
          <ac:chgData name="Strandh Ingela SUS_DI" userId="S::ingstr@livsmedelsverk.se::ab1041b7-3012-475e-9ee5-b257db1f6f4e" providerId="AD" clId="Web-{AD076F2B-A0CA-DCE5-22CD-E8626E7CF26E}" dt="2023-04-24T10:36:36.830" v="9" actId="1076"/>
          <ac:picMkLst>
            <pc:docMk/>
            <pc:sldMk cId="2064018591" sldId="272"/>
            <ac:picMk id="5" creationId="{C1C8E44E-88F4-CA71-779C-2DBFFBEF34EE}"/>
          </ac:picMkLst>
        </pc:picChg>
        <pc:picChg chg="mod">
          <ac:chgData name="Strandh Ingela SUS_DI" userId="S::ingstr@livsmedelsverk.se::ab1041b7-3012-475e-9ee5-b257db1f6f4e" providerId="AD" clId="Web-{AD076F2B-A0CA-DCE5-22CD-E8626E7CF26E}" dt="2023-04-24T10:36:44.627" v="10" actId="1076"/>
          <ac:picMkLst>
            <pc:docMk/>
            <pc:sldMk cId="2064018591" sldId="272"/>
            <ac:picMk id="19" creationId="{F1F226E6-E9D6-4753-8CE5-4B748E3CF7DD}"/>
          </ac:picMkLst>
        </pc:picChg>
        <pc:picChg chg="mod">
          <ac:chgData name="Strandh Ingela SUS_DI" userId="S::ingstr@livsmedelsverk.se::ab1041b7-3012-475e-9ee5-b257db1f6f4e" providerId="AD" clId="Web-{AD076F2B-A0CA-DCE5-22CD-E8626E7CF26E}" dt="2023-04-24T10:35:42.438" v="0" actId="1076"/>
          <ac:picMkLst>
            <pc:docMk/>
            <pc:sldMk cId="2064018591" sldId="272"/>
            <ac:picMk id="20" creationId="{ECDB9645-A224-4902-8F02-F5CEC6DBB8A7}"/>
          </ac:picMkLst>
        </pc:picChg>
      </pc:sldChg>
      <pc:sldChg chg="modSp">
        <pc:chgData name="Strandh Ingela SUS_DI" userId="S::ingstr@livsmedelsverk.se::ab1041b7-3012-475e-9ee5-b257db1f6f4e" providerId="AD" clId="Web-{AD076F2B-A0CA-DCE5-22CD-E8626E7CF26E}" dt="2023-04-24T10:37:01.299" v="12" actId="20577"/>
        <pc:sldMkLst>
          <pc:docMk/>
          <pc:sldMk cId="4021177436" sldId="274"/>
        </pc:sldMkLst>
        <pc:spChg chg="mod">
          <ac:chgData name="Strandh Ingela SUS_DI" userId="S::ingstr@livsmedelsverk.se::ab1041b7-3012-475e-9ee5-b257db1f6f4e" providerId="AD" clId="Web-{AD076F2B-A0CA-DCE5-22CD-E8626E7CF26E}" dt="2023-04-24T10:37:01.299" v="12" actId="20577"/>
          <ac:spMkLst>
            <pc:docMk/>
            <pc:sldMk cId="4021177436" sldId="274"/>
            <ac:spMk id="3" creationId="{4A5BCC16-B149-F5AC-D7BB-FF9AD7CEA050}"/>
          </ac:spMkLst>
        </pc:spChg>
      </pc:sldChg>
      <pc:sldChg chg="delSp">
        <pc:chgData name="Strandh Ingela SUS_DI" userId="S::ingstr@livsmedelsverk.se::ab1041b7-3012-475e-9ee5-b257db1f6f4e" providerId="AD" clId="Web-{AD076F2B-A0CA-DCE5-22CD-E8626E7CF26E}" dt="2023-04-24T10:37:06.862" v="13"/>
        <pc:sldMkLst>
          <pc:docMk/>
          <pc:sldMk cId="4139771971" sldId="2545"/>
        </pc:sldMkLst>
        <pc:spChg chg="del">
          <ac:chgData name="Strandh Ingela SUS_DI" userId="S::ingstr@livsmedelsverk.se::ab1041b7-3012-475e-9ee5-b257db1f6f4e" providerId="AD" clId="Web-{AD076F2B-A0CA-DCE5-22CD-E8626E7CF26E}" dt="2023-04-24T10:37:06.862" v="13"/>
          <ac:spMkLst>
            <pc:docMk/>
            <pc:sldMk cId="4139771971" sldId="2545"/>
            <ac:spMk id="23" creationId="{4FA735CA-B4AA-C476-55A7-54DDFB3A8C7A}"/>
          </ac:spMkLst>
        </pc:spChg>
      </pc:sldChg>
      <pc:sldChg chg="addSp delSp modSp">
        <pc:chgData name="Strandh Ingela SUS_DI" userId="S::ingstr@livsmedelsverk.se::ab1041b7-3012-475e-9ee5-b257db1f6f4e" providerId="AD" clId="Web-{AD076F2B-A0CA-DCE5-22CD-E8626E7CF26E}" dt="2023-04-24T10:39:01.037" v="55"/>
        <pc:sldMkLst>
          <pc:docMk/>
          <pc:sldMk cId="2269310539" sldId="2565"/>
        </pc:sldMkLst>
        <pc:spChg chg="del mod">
          <ac:chgData name="Strandh Ingela SUS_DI" userId="S::ingstr@livsmedelsverk.se::ab1041b7-3012-475e-9ee5-b257db1f6f4e" providerId="AD" clId="Web-{AD076F2B-A0CA-DCE5-22CD-E8626E7CF26E}" dt="2023-04-24T10:39:01.037" v="55"/>
          <ac:spMkLst>
            <pc:docMk/>
            <pc:sldMk cId="2269310539" sldId="2565"/>
            <ac:spMk id="2" creationId="{3ACCB08F-1484-3277-6CF8-EDAB57423C24}"/>
          </ac:spMkLst>
        </pc:spChg>
        <pc:spChg chg="add del mod">
          <ac:chgData name="Strandh Ingela SUS_DI" userId="S::ingstr@livsmedelsverk.se::ab1041b7-3012-475e-9ee5-b257db1f6f4e" providerId="AD" clId="Web-{AD076F2B-A0CA-DCE5-22CD-E8626E7CF26E}" dt="2023-04-24T10:38:53.427" v="52"/>
          <ac:spMkLst>
            <pc:docMk/>
            <pc:sldMk cId="2269310539" sldId="2565"/>
            <ac:spMk id="8" creationId="{87A4C420-BFFB-AD8B-1D0A-EC7EF92271F9}"/>
          </ac:spMkLst>
        </pc:spChg>
      </pc:sldChg>
      <pc:sldChg chg="addSp delSp modSp addAnim delAnim">
        <pc:chgData name="Strandh Ingela SUS_DI" userId="S::ingstr@livsmedelsverk.se::ab1041b7-3012-475e-9ee5-b257db1f6f4e" providerId="AD" clId="Web-{AD076F2B-A0CA-DCE5-22CD-E8626E7CF26E}" dt="2023-04-24T10:49:50.833" v="186"/>
        <pc:sldMkLst>
          <pc:docMk/>
          <pc:sldMk cId="3515912809" sldId="2575"/>
        </pc:sldMkLst>
        <pc:spChg chg="add del mod">
          <ac:chgData name="Strandh Ingela SUS_DI" userId="S::ingstr@livsmedelsverk.se::ab1041b7-3012-475e-9ee5-b257db1f6f4e" providerId="AD" clId="Web-{AD076F2B-A0CA-DCE5-22CD-E8626E7CF26E}" dt="2023-04-24T10:49:32.520" v="182"/>
          <ac:spMkLst>
            <pc:docMk/>
            <pc:sldMk cId="3515912809" sldId="2575"/>
            <ac:spMk id="3" creationId="{9C334065-9900-498B-8427-F3324AF841CA}"/>
          </ac:spMkLst>
        </pc:spChg>
        <pc:spChg chg="add del mod">
          <ac:chgData name="Strandh Ingela SUS_DI" userId="S::ingstr@livsmedelsverk.se::ab1041b7-3012-475e-9ee5-b257db1f6f4e" providerId="AD" clId="Web-{AD076F2B-A0CA-DCE5-22CD-E8626E7CF26E}" dt="2023-04-24T10:49:37.942" v="184"/>
          <ac:spMkLst>
            <pc:docMk/>
            <pc:sldMk cId="3515912809" sldId="2575"/>
            <ac:spMk id="7" creationId="{0D4B7015-B1A4-42CB-4DBD-A0583BF92DF2}"/>
          </ac:spMkLst>
        </pc:spChg>
        <pc:spChg chg="add del mod">
          <ac:chgData name="Strandh Ingela SUS_DI" userId="S::ingstr@livsmedelsverk.se::ab1041b7-3012-475e-9ee5-b257db1f6f4e" providerId="AD" clId="Web-{AD076F2B-A0CA-DCE5-22CD-E8626E7CF26E}" dt="2023-04-24T10:49:34.317" v="183"/>
          <ac:spMkLst>
            <pc:docMk/>
            <pc:sldMk cId="3515912809" sldId="2575"/>
            <ac:spMk id="9" creationId="{808F6D1F-F00C-1B31-65B5-7C4B24BA9506}"/>
          </ac:spMkLst>
        </pc:spChg>
        <pc:spChg chg="mod">
          <ac:chgData name="Strandh Ingela SUS_DI" userId="S::ingstr@livsmedelsverk.se::ab1041b7-3012-475e-9ee5-b257db1f6f4e" providerId="AD" clId="Web-{AD076F2B-A0CA-DCE5-22CD-E8626E7CF26E}" dt="2023-04-24T10:43:46.246" v="127" actId="1076"/>
          <ac:spMkLst>
            <pc:docMk/>
            <pc:sldMk cId="3515912809" sldId="2575"/>
            <ac:spMk id="17" creationId="{452D5056-D10C-3ED0-4088-308A88F29EA9}"/>
          </ac:spMkLst>
        </pc:spChg>
        <pc:spChg chg="mod">
          <ac:chgData name="Strandh Ingela SUS_DI" userId="S::ingstr@livsmedelsverk.se::ab1041b7-3012-475e-9ee5-b257db1f6f4e" providerId="AD" clId="Web-{AD076F2B-A0CA-DCE5-22CD-E8626E7CF26E}" dt="2023-04-24T10:43:41.684" v="126" actId="1076"/>
          <ac:spMkLst>
            <pc:docMk/>
            <pc:sldMk cId="3515912809" sldId="2575"/>
            <ac:spMk id="19" creationId="{30B5D340-45D9-3E65-B127-2A37DC177800}"/>
          </ac:spMkLst>
        </pc:spChg>
        <pc:graphicFrameChg chg="mod modGraphic">
          <ac:chgData name="Strandh Ingela SUS_DI" userId="S::ingstr@livsmedelsverk.se::ab1041b7-3012-475e-9ee5-b257db1f6f4e" providerId="AD" clId="Web-{AD076F2B-A0CA-DCE5-22CD-E8626E7CF26E}" dt="2023-04-24T10:49:50.833" v="186"/>
          <ac:graphicFrameMkLst>
            <pc:docMk/>
            <pc:sldMk cId="3515912809" sldId="2575"/>
            <ac:graphicFrameMk id="5" creationId="{11461344-7674-9517-859D-9A598A54EE76}"/>
          </ac:graphicFrameMkLst>
        </pc:graphicFrameChg>
      </pc:sldChg>
      <pc:sldChg chg="modNotes">
        <pc:chgData name="Strandh Ingela SUS_DI" userId="S::ingstr@livsmedelsverk.se::ab1041b7-3012-475e-9ee5-b257db1f6f4e" providerId="AD" clId="Web-{AD076F2B-A0CA-DCE5-22CD-E8626E7CF26E}" dt="2023-04-24T10:40:44.367" v="107"/>
        <pc:sldMkLst>
          <pc:docMk/>
          <pc:sldMk cId="703448495" sldId="2577"/>
        </pc:sldMkLst>
      </pc:sldChg>
      <pc:sldChg chg="delSp modSp new ord modNotes">
        <pc:chgData name="Strandh Ingela SUS_DI" userId="S::ingstr@livsmedelsverk.se::ab1041b7-3012-475e-9ee5-b257db1f6f4e" providerId="AD" clId="Web-{AD076F2B-A0CA-DCE5-22CD-E8626E7CF26E}" dt="2023-04-24T10:40:31.289" v="105"/>
        <pc:sldMkLst>
          <pc:docMk/>
          <pc:sldMk cId="104522796" sldId="2579"/>
        </pc:sldMkLst>
        <pc:spChg chg="mod">
          <ac:chgData name="Strandh Ingela SUS_DI" userId="S::ingstr@livsmedelsverk.se::ab1041b7-3012-475e-9ee5-b257db1f6f4e" providerId="AD" clId="Web-{AD076F2B-A0CA-DCE5-22CD-E8626E7CF26E}" dt="2023-04-24T10:39:45.725" v="89" actId="20577"/>
          <ac:spMkLst>
            <pc:docMk/>
            <pc:sldMk cId="104522796" sldId="2579"/>
            <ac:spMk id="2" creationId="{28FDDB25-A994-7517-EF41-C45502CEEE23}"/>
          </ac:spMkLst>
        </pc:spChg>
        <pc:spChg chg="del">
          <ac:chgData name="Strandh Ingela SUS_DI" userId="S::ingstr@livsmedelsverk.se::ab1041b7-3012-475e-9ee5-b257db1f6f4e" providerId="AD" clId="Web-{AD076F2B-A0CA-DCE5-22CD-E8626E7CF26E}" dt="2023-04-24T10:39:25.037" v="82"/>
          <ac:spMkLst>
            <pc:docMk/>
            <pc:sldMk cId="104522796" sldId="2579"/>
            <ac:spMk id="3" creationId="{8AC8F04A-DE7A-908D-A024-989E989DC7B5}"/>
          </ac:spMkLst>
        </pc:spChg>
        <pc:spChg chg="del">
          <ac:chgData name="Strandh Ingela SUS_DI" userId="S::ingstr@livsmedelsverk.se::ab1041b7-3012-475e-9ee5-b257db1f6f4e" providerId="AD" clId="Web-{AD076F2B-A0CA-DCE5-22CD-E8626E7CF26E}" dt="2023-04-24T10:39:27.022" v="83"/>
          <ac:spMkLst>
            <pc:docMk/>
            <pc:sldMk cId="104522796" sldId="2579"/>
            <ac:spMk id="4" creationId="{356348C7-8ED5-D94E-15C9-EFFA5DE209F8}"/>
          </ac:spMkLst>
        </pc:spChg>
        <pc:spChg chg="mod">
          <ac:chgData name="Strandh Ingela SUS_DI" userId="S::ingstr@livsmedelsverk.se::ab1041b7-3012-475e-9ee5-b257db1f6f4e" providerId="AD" clId="Web-{AD076F2B-A0CA-DCE5-22CD-E8626E7CF26E}" dt="2023-04-24T10:40:07.335" v="99" actId="20577"/>
          <ac:spMkLst>
            <pc:docMk/>
            <pc:sldMk cId="104522796" sldId="2579"/>
            <ac:spMk id="5" creationId="{BDFCA8D7-1F33-33E3-B1ED-B62157D824A5}"/>
          </ac:spMkLst>
        </pc:spChg>
      </pc:sldChg>
      <pc:sldChg chg="modSp add replId">
        <pc:chgData name="Strandh Ingela SUS_DI" userId="S::ingstr@livsmedelsverk.se::ab1041b7-3012-475e-9ee5-b257db1f6f4e" providerId="AD" clId="Web-{AD076F2B-A0CA-DCE5-22CD-E8626E7CF26E}" dt="2023-04-24T10:52:07.336" v="187" actId="20577"/>
        <pc:sldMkLst>
          <pc:docMk/>
          <pc:sldMk cId="1921785006" sldId="2580"/>
        </pc:sldMkLst>
        <pc:spChg chg="mod">
          <ac:chgData name="Strandh Ingela SUS_DI" userId="S::ingstr@livsmedelsverk.se::ab1041b7-3012-475e-9ee5-b257db1f6f4e" providerId="AD" clId="Web-{AD076F2B-A0CA-DCE5-22CD-E8626E7CF26E}" dt="2023-04-24T10:52:07.336" v="187" actId="20577"/>
          <ac:spMkLst>
            <pc:docMk/>
            <pc:sldMk cId="1921785006" sldId="2580"/>
            <ac:spMk id="3" creationId="{9C334065-9900-498B-8427-F3324AF841CA}"/>
          </ac:spMkLst>
        </pc:spChg>
      </pc:sldChg>
    </pc:docChg>
  </pc:docChgLst>
  <pc:docChgLst>
    <pc:chgData name="Eriksson Linda SUS_IS" userId="S::linda.eriksson@livsmedelsverk.se::2ce441ca-e107-497a-a902-a0a3dc874173" providerId="AD" clId="Web-{269577EB-1D44-1CF2-211F-E0E950B45B9F}"/>
    <pc:docChg chg="addSld delSld modSld sldOrd">
      <pc:chgData name="Eriksson Linda SUS_IS" userId="S::linda.eriksson@livsmedelsverk.se::2ce441ca-e107-497a-a902-a0a3dc874173" providerId="AD" clId="Web-{269577EB-1D44-1CF2-211F-E0E950B45B9F}" dt="2023-04-17T15:19:59.300" v="1770"/>
      <pc:docMkLst>
        <pc:docMk/>
      </pc:docMkLst>
      <pc:sldChg chg="ord">
        <pc:chgData name="Eriksson Linda SUS_IS" userId="S::linda.eriksson@livsmedelsverk.se::2ce441ca-e107-497a-a902-a0a3dc874173" providerId="AD" clId="Web-{269577EB-1D44-1CF2-211F-E0E950B45B9F}" dt="2023-04-17T13:02:52.035" v="59"/>
        <pc:sldMkLst>
          <pc:docMk/>
          <pc:sldMk cId="395051345" sldId="269"/>
        </pc:sldMkLst>
      </pc:sldChg>
      <pc:sldChg chg="modNotes">
        <pc:chgData name="Eriksson Linda SUS_IS" userId="S::linda.eriksson@livsmedelsverk.se::2ce441ca-e107-497a-a902-a0a3dc874173" providerId="AD" clId="Web-{269577EB-1D44-1CF2-211F-E0E950B45B9F}" dt="2023-04-17T14:04:43.344" v="396"/>
        <pc:sldMkLst>
          <pc:docMk/>
          <pc:sldMk cId="2064018591" sldId="272"/>
        </pc:sldMkLst>
      </pc:sldChg>
      <pc:sldChg chg="addSp delSp modSp">
        <pc:chgData name="Eriksson Linda SUS_IS" userId="S::linda.eriksson@livsmedelsverk.se::2ce441ca-e107-497a-a902-a0a3dc874173" providerId="AD" clId="Web-{269577EB-1D44-1CF2-211F-E0E950B45B9F}" dt="2023-04-17T14:03:13.687" v="331" actId="20577"/>
        <pc:sldMkLst>
          <pc:docMk/>
          <pc:sldMk cId="1851778309" sldId="273"/>
        </pc:sldMkLst>
        <pc:spChg chg="add del">
          <ac:chgData name="Eriksson Linda SUS_IS" userId="S::linda.eriksson@livsmedelsverk.se::2ce441ca-e107-497a-a902-a0a3dc874173" providerId="AD" clId="Web-{269577EB-1D44-1CF2-211F-E0E950B45B9F}" dt="2023-04-17T14:02:54.015" v="283"/>
          <ac:spMkLst>
            <pc:docMk/>
            <pc:sldMk cId="1851778309" sldId="273"/>
            <ac:spMk id="4" creationId="{294E2DBC-5C85-5220-A1B5-1B9FB838B739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03:13.687" v="331" actId="20577"/>
          <ac:spMkLst>
            <pc:docMk/>
            <pc:sldMk cId="1851778309" sldId="273"/>
            <ac:spMk id="5" creationId="{DAC8CCDF-5BAD-F20E-5219-9B7EA71077FF}"/>
          </ac:spMkLst>
        </pc:spChg>
      </pc:sldChg>
      <pc:sldChg chg="modSp">
        <pc:chgData name="Eriksson Linda SUS_IS" userId="S::linda.eriksson@livsmedelsverk.se::2ce441ca-e107-497a-a902-a0a3dc874173" providerId="AD" clId="Web-{269577EB-1D44-1CF2-211F-E0E950B45B9F}" dt="2023-04-17T15:09:53.090" v="1738" actId="20577"/>
        <pc:sldMkLst>
          <pc:docMk/>
          <pc:sldMk cId="4021177436" sldId="274"/>
        </pc:sldMkLst>
        <pc:spChg chg="mod">
          <ac:chgData name="Eriksson Linda SUS_IS" userId="S::linda.eriksson@livsmedelsverk.se::2ce441ca-e107-497a-a902-a0a3dc874173" providerId="AD" clId="Web-{269577EB-1D44-1CF2-211F-E0E950B45B9F}" dt="2023-04-17T15:09:53.090" v="1738" actId="20577"/>
          <ac:spMkLst>
            <pc:docMk/>
            <pc:sldMk cId="4021177436" sldId="274"/>
            <ac:spMk id="3" creationId="{4A5BCC16-B149-F5AC-D7BB-FF9AD7CEA050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3:05:35.332" v="104" actId="14100"/>
          <ac:spMkLst>
            <pc:docMk/>
            <pc:sldMk cId="4021177436" sldId="274"/>
            <ac:spMk id="4" creationId="{4FA735CA-B4AA-C476-55A7-54DDFB3A8C7A}"/>
          </ac:spMkLst>
        </pc:spChg>
      </pc:sldChg>
      <pc:sldChg chg="addSp delSp modSp add del">
        <pc:chgData name="Eriksson Linda SUS_IS" userId="S::linda.eriksson@livsmedelsverk.se::2ce441ca-e107-497a-a902-a0a3dc874173" providerId="AD" clId="Web-{269577EB-1D44-1CF2-211F-E0E950B45B9F}" dt="2023-04-17T14:29:18.954" v="945" actId="1076"/>
        <pc:sldMkLst>
          <pc:docMk/>
          <pc:sldMk cId="949477975" sldId="275"/>
        </pc:sldMkLst>
        <pc:spChg chg="mod">
          <ac:chgData name="Eriksson Linda SUS_IS" userId="S::linda.eriksson@livsmedelsverk.se::2ce441ca-e107-497a-a902-a0a3dc874173" providerId="AD" clId="Web-{269577EB-1D44-1CF2-211F-E0E950B45B9F}" dt="2023-04-17T12:57:51.145" v="3"/>
          <ac:spMkLst>
            <pc:docMk/>
            <pc:sldMk cId="949477975" sldId="275"/>
            <ac:spMk id="4" creationId="{DE7990E9-BFA9-448B-B426-8D9678986F5B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2:58:20.551" v="4"/>
          <ac:spMkLst>
            <pc:docMk/>
            <pc:sldMk cId="949477975" sldId="275"/>
            <ac:spMk id="5" creationId="{8FA43EC3-0764-4D25-BDA4-37D02058DF6D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2:57:09.910" v="2"/>
          <ac:spMkLst>
            <pc:docMk/>
            <pc:sldMk cId="949477975" sldId="275"/>
            <ac:spMk id="6" creationId="{921CAE16-FE5F-41C3-B57A-294029415599}"/>
          </ac:spMkLst>
        </pc:spChg>
        <pc:spChg chg="del">
          <ac:chgData name="Eriksson Linda SUS_IS" userId="S::linda.eriksson@livsmedelsverk.se::2ce441ca-e107-497a-a902-a0a3dc874173" providerId="AD" clId="Web-{269577EB-1D44-1CF2-211F-E0E950B45B9F}" dt="2023-04-17T13:06:44.753" v="109"/>
          <ac:spMkLst>
            <pc:docMk/>
            <pc:sldMk cId="949477975" sldId="275"/>
            <ac:spMk id="7" creationId="{05248EF0-9DDA-A629-4E01-32C5D265E868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29:18.954" v="945" actId="1076"/>
          <ac:spMkLst>
            <pc:docMk/>
            <pc:sldMk cId="949477975" sldId="275"/>
            <ac:spMk id="7" creationId="{58D78921-6798-AB9E-8825-379A8EC70B49}"/>
          </ac:spMkLst>
        </pc:spChg>
        <pc:spChg chg="add del mod">
          <ac:chgData name="Eriksson Linda SUS_IS" userId="S::linda.eriksson@livsmedelsverk.se::2ce441ca-e107-497a-a902-a0a3dc874173" providerId="AD" clId="Web-{269577EB-1D44-1CF2-211F-E0E950B45B9F}" dt="2023-04-17T14:28:19.407" v="933"/>
          <ac:spMkLst>
            <pc:docMk/>
            <pc:sldMk cId="949477975" sldId="275"/>
            <ac:spMk id="8" creationId="{78A6F4CD-8310-A820-F4BB-60AFF0C7AE09}"/>
          </ac:spMkLst>
        </pc:spChg>
        <pc:spChg chg="add mod ord">
          <ac:chgData name="Eriksson Linda SUS_IS" userId="S::linda.eriksson@livsmedelsverk.se::2ce441ca-e107-497a-a902-a0a3dc874173" providerId="AD" clId="Web-{269577EB-1D44-1CF2-211F-E0E950B45B9F}" dt="2023-04-17T14:29:13.376" v="944"/>
          <ac:spMkLst>
            <pc:docMk/>
            <pc:sldMk cId="949477975" sldId="275"/>
            <ac:spMk id="10" creationId="{4B240FBB-F33E-AF3A-6DDC-036BB8CB9A08}"/>
          </ac:spMkLst>
        </pc:spChg>
      </pc:sldChg>
      <pc:sldChg chg="del">
        <pc:chgData name="Eriksson Linda SUS_IS" userId="S::linda.eriksson@livsmedelsverk.se::2ce441ca-e107-497a-a902-a0a3dc874173" providerId="AD" clId="Web-{269577EB-1D44-1CF2-211F-E0E950B45B9F}" dt="2023-04-17T13:13:25.034" v="168"/>
        <pc:sldMkLst>
          <pc:docMk/>
          <pc:sldMk cId="2472681141" sldId="276"/>
        </pc:sldMkLst>
      </pc:sldChg>
      <pc:sldChg chg="del">
        <pc:chgData name="Eriksson Linda SUS_IS" userId="S::linda.eriksson@livsmedelsverk.se::2ce441ca-e107-497a-a902-a0a3dc874173" providerId="AD" clId="Web-{269577EB-1D44-1CF2-211F-E0E950B45B9F}" dt="2023-04-17T13:13:25.019" v="167"/>
        <pc:sldMkLst>
          <pc:docMk/>
          <pc:sldMk cId="2931541029" sldId="277"/>
        </pc:sldMkLst>
      </pc:sldChg>
      <pc:sldChg chg="addSp delSp modSp">
        <pc:chgData name="Eriksson Linda SUS_IS" userId="S::linda.eriksson@livsmedelsverk.se::2ce441ca-e107-497a-a902-a0a3dc874173" providerId="AD" clId="Web-{269577EB-1D44-1CF2-211F-E0E950B45B9F}" dt="2023-04-17T15:11:15.419" v="1769"/>
        <pc:sldMkLst>
          <pc:docMk/>
          <pc:sldMk cId="875638552" sldId="278"/>
        </pc:sldMkLst>
        <pc:spChg chg="mod">
          <ac:chgData name="Eriksson Linda SUS_IS" userId="S::linda.eriksson@livsmedelsverk.se::2ce441ca-e107-497a-a902-a0a3dc874173" providerId="AD" clId="Web-{269577EB-1D44-1CF2-211F-E0E950B45B9F}" dt="2023-04-17T14:34:20.426" v="978" actId="20577"/>
          <ac:spMkLst>
            <pc:docMk/>
            <pc:sldMk cId="875638552" sldId="278"/>
            <ac:spMk id="2" creationId="{A7B22760-1C9F-45F7-8D75-C1651AF754CA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31:49.127" v="962" actId="1076"/>
          <ac:spMkLst>
            <pc:docMk/>
            <pc:sldMk cId="875638552" sldId="278"/>
            <ac:spMk id="6" creationId="{34DD3F2A-2C83-A392-42C6-E523E27CC311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32:11.925" v="967" actId="1076"/>
          <ac:spMkLst>
            <pc:docMk/>
            <pc:sldMk cId="875638552" sldId="278"/>
            <ac:spMk id="12" creationId="{583FAD09-EC97-CB0F-E83F-11E4A38CAE34}"/>
          </ac:spMkLst>
        </pc:spChg>
        <pc:spChg chg="add del mod">
          <ac:chgData name="Eriksson Linda SUS_IS" userId="S::linda.eriksson@livsmedelsverk.se::2ce441ca-e107-497a-a902-a0a3dc874173" providerId="AD" clId="Web-{269577EB-1D44-1CF2-211F-E0E950B45B9F}" dt="2023-04-17T14:45:24.636" v="1223"/>
          <ac:spMkLst>
            <pc:docMk/>
            <pc:sldMk cId="875638552" sldId="278"/>
            <ac:spMk id="17" creationId="{C06349E5-F6A3-66FC-3948-BF68DE9BB7C4}"/>
          </ac:spMkLst>
        </pc:spChg>
        <pc:spChg chg="add">
          <ac:chgData name="Eriksson Linda SUS_IS" userId="S::linda.eriksson@livsmedelsverk.se::2ce441ca-e107-497a-a902-a0a3dc874173" providerId="AD" clId="Web-{269577EB-1D44-1CF2-211F-E0E950B45B9F}" dt="2023-04-17T15:11:15.419" v="1769"/>
          <ac:spMkLst>
            <pc:docMk/>
            <pc:sldMk cId="875638552" sldId="278"/>
            <ac:spMk id="22" creationId="{EF9CE4F6-5B1C-2F4D-07FE-B98A06E46FB9}"/>
          </ac:spMkLst>
        </pc:spChg>
      </pc:sldChg>
      <pc:sldChg chg="del">
        <pc:chgData name="Eriksson Linda SUS_IS" userId="S::linda.eriksson@livsmedelsverk.se::2ce441ca-e107-497a-a902-a0a3dc874173" providerId="AD" clId="Web-{269577EB-1D44-1CF2-211F-E0E950B45B9F}" dt="2023-04-17T13:24:24.518" v="234"/>
        <pc:sldMkLst>
          <pc:docMk/>
          <pc:sldMk cId="1936862801" sldId="279"/>
        </pc:sldMkLst>
      </pc:sldChg>
      <pc:sldChg chg="modSp">
        <pc:chgData name="Eriksson Linda SUS_IS" userId="S::linda.eriksson@livsmedelsverk.se::2ce441ca-e107-497a-a902-a0a3dc874173" providerId="AD" clId="Web-{269577EB-1D44-1CF2-211F-E0E950B45B9F}" dt="2023-04-17T14:57:34.223" v="1492" actId="20577"/>
        <pc:sldMkLst>
          <pc:docMk/>
          <pc:sldMk cId="672043436" sldId="280"/>
        </pc:sldMkLst>
        <pc:spChg chg="mod">
          <ac:chgData name="Eriksson Linda SUS_IS" userId="S::linda.eriksson@livsmedelsverk.se::2ce441ca-e107-497a-a902-a0a3dc874173" providerId="AD" clId="Web-{269577EB-1D44-1CF2-211F-E0E950B45B9F}" dt="2023-04-17T14:57:34.223" v="1492" actId="20577"/>
          <ac:spMkLst>
            <pc:docMk/>
            <pc:sldMk cId="672043436" sldId="280"/>
            <ac:spMk id="6" creationId="{B179FBD9-35BD-4FC1-B570-46AA25674AC0}"/>
          </ac:spMkLst>
        </pc:spChg>
      </pc:sldChg>
      <pc:sldChg chg="addSp modSp">
        <pc:chgData name="Eriksson Linda SUS_IS" userId="S::linda.eriksson@livsmedelsverk.se::2ce441ca-e107-497a-a902-a0a3dc874173" providerId="AD" clId="Web-{269577EB-1D44-1CF2-211F-E0E950B45B9F}" dt="2023-04-17T14:57:29.176" v="1490" actId="20577"/>
        <pc:sldMkLst>
          <pc:docMk/>
          <pc:sldMk cId="1415753747" sldId="281"/>
        </pc:sldMkLst>
        <pc:spChg chg="mod">
          <ac:chgData name="Eriksson Linda SUS_IS" userId="S::linda.eriksson@livsmedelsverk.se::2ce441ca-e107-497a-a902-a0a3dc874173" providerId="AD" clId="Web-{269577EB-1D44-1CF2-211F-E0E950B45B9F}" dt="2023-04-17T14:57:29.176" v="1490" actId="20577"/>
          <ac:spMkLst>
            <pc:docMk/>
            <pc:sldMk cId="1415753747" sldId="281"/>
            <ac:spMk id="3" creationId="{0DF5155B-8BB2-4C64-8B8D-A0575E4377B8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47:44.622" v="1294" actId="14100"/>
          <ac:spMkLst>
            <pc:docMk/>
            <pc:sldMk cId="1415753747" sldId="281"/>
            <ac:spMk id="4" creationId="{BA45487D-4656-5B29-8F26-15AE43B82810}"/>
          </ac:spMkLst>
        </pc:spChg>
      </pc:sldChg>
      <pc:sldChg chg="addSp modSp ord">
        <pc:chgData name="Eriksson Linda SUS_IS" userId="S::linda.eriksson@livsmedelsverk.se::2ce441ca-e107-497a-a902-a0a3dc874173" providerId="AD" clId="Web-{269577EB-1D44-1CF2-211F-E0E950B45B9F}" dt="2023-04-17T14:58:23.051" v="1498"/>
        <pc:sldMkLst>
          <pc:docMk/>
          <pc:sldMk cId="3812633330" sldId="282"/>
        </pc:sldMkLst>
        <pc:spChg chg="mod">
          <ac:chgData name="Eriksson Linda SUS_IS" userId="S::linda.eriksson@livsmedelsverk.se::2ce441ca-e107-497a-a902-a0a3dc874173" providerId="AD" clId="Web-{269577EB-1D44-1CF2-211F-E0E950B45B9F}" dt="2023-04-17T14:56:53.910" v="1483" actId="20577"/>
          <ac:spMkLst>
            <pc:docMk/>
            <pc:sldMk cId="3812633330" sldId="282"/>
            <ac:spMk id="3" creationId="{95371482-1E8B-4796-86FD-9B9B2D3E3F34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51:58.188" v="1357" actId="20577"/>
          <ac:spMkLst>
            <pc:docMk/>
            <pc:sldMk cId="3812633330" sldId="282"/>
            <ac:spMk id="5" creationId="{44C14E55-81BC-4A38-89EC-396E251ED248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53:48.814" v="1406" actId="20577"/>
          <ac:spMkLst>
            <pc:docMk/>
            <pc:sldMk cId="3812633330" sldId="282"/>
            <ac:spMk id="6" creationId="{AA3C1B18-F29D-4397-946E-D062C4721575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54:10.189" v="1407"/>
          <ac:spMkLst>
            <pc:docMk/>
            <pc:sldMk cId="3812633330" sldId="282"/>
            <ac:spMk id="7" creationId="{E3775BFE-0EC3-4291-9271-2F78DBF3290B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56:09.409" v="1467" actId="1076"/>
          <ac:spMkLst>
            <pc:docMk/>
            <pc:sldMk cId="3812633330" sldId="282"/>
            <ac:spMk id="8" creationId="{05D79989-B0A7-413A-8DE8-3FD2197A30C6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56:25.425" v="1480" actId="20577"/>
          <ac:spMkLst>
            <pc:docMk/>
            <pc:sldMk cId="3812633330" sldId="282"/>
            <ac:spMk id="9" creationId="{66DE689C-1C7A-441A-B8CD-B9E5EBD3804C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55:40.346" v="1461" actId="1076"/>
          <ac:spMkLst>
            <pc:docMk/>
            <pc:sldMk cId="3812633330" sldId="282"/>
            <ac:spMk id="10" creationId="{6F7A544A-572D-485A-BAC9-0C0A6E7DCAA1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57:10.285" v="1488" actId="1076"/>
          <ac:spMkLst>
            <pc:docMk/>
            <pc:sldMk cId="3812633330" sldId="282"/>
            <ac:spMk id="23" creationId="{9C1A67D4-D693-B98C-337F-D9CFE7F8BBF2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57:08.285" v="1487" actId="1076"/>
          <ac:spMkLst>
            <pc:docMk/>
            <pc:sldMk cId="3812633330" sldId="282"/>
            <ac:spMk id="38" creationId="{14E59C6A-484D-3434-851B-A655E59F3889}"/>
          </ac:spMkLst>
        </pc:spChg>
        <pc:graphicFrameChg chg="mod modGraphic">
          <ac:chgData name="Eriksson Linda SUS_IS" userId="S::linda.eriksson@livsmedelsverk.se::2ce441ca-e107-497a-a902-a0a3dc874173" providerId="AD" clId="Web-{269577EB-1D44-1CF2-211F-E0E950B45B9F}" dt="2023-04-17T14:56:02.347" v="1466" actId="20577"/>
          <ac:graphicFrameMkLst>
            <pc:docMk/>
            <pc:sldMk cId="3812633330" sldId="282"/>
            <ac:graphicFrameMk id="4" creationId="{5F33A1DB-7026-4FFD-A145-7C6D51A8119B}"/>
          </ac:graphicFrameMkLst>
        </pc:graphicFrameChg>
      </pc:sldChg>
      <pc:sldChg chg="modSp">
        <pc:chgData name="Eriksson Linda SUS_IS" userId="S::linda.eriksson@livsmedelsverk.se::2ce441ca-e107-497a-a902-a0a3dc874173" providerId="AD" clId="Web-{269577EB-1D44-1CF2-211F-E0E950B45B9F}" dt="2023-04-17T15:08:45.839" v="1725" actId="20577"/>
        <pc:sldMkLst>
          <pc:docMk/>
          <pc:sldMk cId="2653736585" sldId="284"/>
        </pc:sldMkLst>
        <pc:spChg chg="mod">
          <ac:chgData name="Eriksson Linda SUS_IS" userId="S::linda.eriksson@livsmedelsverk.se::2ce441ca-e107-497a-a902-a0a3dc874173" providerId="AD" clId="Web-{269577EB-1D44-1CF2-211F-E0E950B45B9F}" dt="2023-04-17T15:08:45.839" v="1725" actId="20577"/>
          <ac:spMkLst>
            <pc:docMk/>
            <pc:sldMk cId="2653736585" sldId="284"/>
            <ac:spMk id="2" creationId="{79A99505-608A-EBE9-A750-E11AE47A386C}"/>
          </ac:spMkLst>
        </pc:spChg>
      </pc:sldChg>
      <pc:sldChg chg="modSp ord">
        <pc:chgData name="Eriksson Linda SUS_IS" userId="S::linda.eriksson@livsmedelsverk.se::2ce441ca-e107-497a-a902-a0a3dc874173" providerId="AD" clId="Web-{269577EB-1D44-1CF2-211F-E0E950B45B9F}" dt="2023-04-17T15:09:12.230" v="1731" actId="20577"/>
        <pc:sldMkLst>
          <pc:docMk/>
          <pc:sldMk cId="2964820735" sldId="285"/>
        </pc:sldMkLst>
        <pc:spChg chg="mod">
          <ac:chgData name="Eriksson Linda SUS_IS" userId="S::linda.eriksson@livsmedelsverk.se::2ce441ca-e107-497a-a902-a0a3dc874173" providerId="AD" clId="Web-{269577EB-1D44-1CF2-211F-E0E950B45B9F}" dt="2023-04-17T15:09:12.230" v="1731" actId="20577"/>
          <ac:spMkLst>
            <pc:docMk/>
            <pc:sldMk cId="2964820735" sldId="285"/>
            <ac:spMk id="3" creationId="{3990439E-3FDD-FA28-8AE3-AA95067822DA}"/>
          </ac:spMkLst>
        </pc:spChg>
      </pc:sldChg>
      <pc:sldChg chg="addSp delSp">
        <pc:chgData name="Eriksson Linda SUS_IS" userId="S::linda.eriksson@livsmedelsverk.se::2ce441ca-e107-497a-a902-a0a3dc874173" providerId="AD" clId="Web-{269577EB-1D44-1CF2-211F-E0E950B45B9F}" dt="2023-04-17T13:24:20.846" v="233"/>
        <pc:sldMkLst>
          <pc:docMk/>
          <pc:sldMk cId="1922668306" sldId="286"/>
        </pc:sldMkLst>
        <pc:spChg chg="add del">
          <ac:chgData name="Eriksson Linda SUS_IS" userId="S::linda.eriksson@livsmedelsverk.se::2ce441ca-e107-497a-a902-a0a3dc874173" providerId="AD" clId="Web-{269577EB-1D44-1CF2-211F-E0E950B45B9F}" dt="2023-04-17T13:24:20.846" v="233"/>
          <ac:spMkLst>
            <pc:docMk/>
            <pc:sldMk cId="1922668306" sldId="286"/>
            <ac:spMk id="3" creationId="{30E3216B-D65E-2A85-AE18-7B7E71971320}"/>
          </ac:spMkLst>
        </pc:spChg>
      </pc:sldChg>
      <pc:sldChg chg="modSp mod ord modShow">
        <pc:chgData name="Eriksson Linda SUS_IS" userId="S::linda.eriksson@livsmedelsverk.se::2ce441ca-e107-497a-a902-a0a3dc874173" providerId="AD" clId="Web-{269577EB-1D44-1CF2-211F-E0E950B45B9F}" dt="2023-04-17T13:02:47.816" v="58"/>
        <pc:sldMkLst>
          <pc:docMk/>
          <pc:sldMk cId="1843490559" sldId="291"/>
        </pc:sldMkLst>
        <pc:spChg chg="mod">
          <ac:chgData name="Eriksson Linda SUS_IS" userId="S::linda.eriksson@livsmedelsverk.se::2ce441ca-e107-497a-a902-a0a3dc874173" providerId="AD" clId="Web-{269577EB-1D44-1CF2-211F-E0E950B45B9F}" dt="2023-04-17T11:37:50.644" v="0" actId="20577"/>
          <ac:spMkLst>
            <pc:docMk/>
            <pc:sldMk cId="1843490559" sldId="291"/>
            <ac:spMk id="2" creationId="{2F76F13F-9BB0-A96A-3579-1774D172C798}"/>
          </ac:spMkLst>
        </pc:spChg>
      </pc:sldChg>
      <pc:sldChg chg="addSp modSp ord">
        <pc:chgData name="Eriksson Linda SUS_IS" userId="S::linda.eriksson@livsmedelsverk.se::2ce441ca-e107-497a-a902-a0a3dc874173" providerId="AD" clId="Web-{269577EB-1D44-1CF2-211F-E0E950B45B9F}" dt="2023-04-17T14:10:04.457" v="481" actId="20577"/>
        <pc:sldMkLst>
          <pc:docMk/>
          <pc:sldMk cId="3638041330" sldId="2531"/>
        </pc:sldMkLst>
        <pc:spChg chg="mod">
          <ac:chgData name="Eriksson Linda SUS_IS" userId="S::linda.eriksson@livsmedelsverk.se::2ce441ca-e107-497a-a902-a0a3dc874173" providerId="AD" clId="Web-{269577EB-1D44-1CF2-211F-E0E950B45B9F}" dt="2023-04-17T13:28:32.534" v="256" actId="20577"/>
          <ac:spMkLst>
            <pc:docMk/>
            <pc:sldMk cId="3638041330" sldId="2531"/>
            <ac:spMk id="3" creationId="{DC643C86-634A-8C95-E1A3-6773CFBA7CAF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10:04.457" v="481" actId="20577"/>
          <ac:spMkLst>
            <pc:docMk/>
            <pc:sldMk cId="3638041330" sldId="2531"/>
            <ac:spMk id="4" creationId="{47DA5596-F64E-A477-4E3B-49B268F31921}"/>
          </ac:spMkLst>
        </pc:spChg>
      </pc:sldChg>
      <pc:sldChg chg="addSp delSp modSp">
        <pc:chgData name="Eriksson Linda SUS_IS" userId="S::linda.eriksson@livsmedelsverk.se::2ce441ca-e107-497a-a902-a0a3dc874173" providerId="AD" clId="Web-{269577EB-1D44-1CF2-211F-E0E950B45B9F}" dt="2023-04-17T14:30:52.814" v="957" actId="1076"/>
        <pc:sldMkLst>
          <pc:docMk/>
          <pc:sldMk cId="1984946103" sldId="2540"/>
        </pc:sldMkLst>
        <pc:spChg chg="add del mod">
          <ac:chgData name="Eriksson Linda SUS_IS" userId="S::linda.eriksson@livsmedelsverk.se::2ce441ca-e107-497a-a902-a0a3dc874173" providerId="AD" clId="Web-{269577EB-1D44-1CF2-211F-E0E950B45B9F}" dt="2023-04-17T14:29:56.407" v="946"/>
          <ac:spMkLst>
            <pc:docMk/>
            <pc:sldMk cId="1984946103" sldId="2540"/>
            <ac:spMk id="4" creationId="{EFD7E1F6-DF1A-1FFB-1990-DC002A248CFF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30:00.079" v="948" actId="1076"/>
          <ac:spMkLst>
            <pc:docMk/>
            <pc:sldMk cId="1984946103" sldId="2540"/>
            <ac:spMk id="8" creationId="{DBAC5C9D-31DA-3BE4-C0A9-1E3D31A38841}"/>
          </ac:spMkLst>
        </pc:spChg>
        <pc:spChg chg="add del">
          <ac:chgData name="Eriksson Linda SUS_IS" userId="S::linda.eriksson@livsmedelsverk.se::2ce441ca-e107-497a-a902-a0a3dc874173" providerId="AD" clId="Web-{269577EB-1D44-1CF2-211F-E0E950B45B9F}" dt="2023-04-17T14:30:30.298" v="953"/>
          <ac:spMkLst>
            <pc:docMk/>
            <pc:sldMk cId="1984946103" sldId="2540"/>
            <ac:spMk id="10" creationId="{A38D5C93-DD3D-14E2-17A1-9F331A911F0D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30:52.814" v="957" actId="1076"/>
          <ac:spMkLst>
            <pc:docMk/>
            <pc:sldMk cId="1984946103" sldId="2540"/>
            <ac:spMk id="12" creationId="{770EABF7-B3C3-AA0C-185E-13710B7704F0}"/>
          </ac:spMkLst>
        </pc:spChg>
      </pc:sldChg>
      <pc:sldChg chg="addSp modSp">
        <pc:chgData name="Eriksson Linda SUS_IS" userId="S::linda.eriksson@livsmedelsverk.se::2ce441ca-e107-497a-a902-a0a3dc874173" providerId="AD" clId="Web-{269577EB-1D44-1CF2-211F-E0E950B45B9F}" dt="2023-04-17T15:07:52.433" v="1723" actId="14100"/>
        <pc:sldMkLst>
          <pc:docMk/>
          <pc:sldMk cId="2150405273" sldId="2544"/>
        </pc:sldMkLst>
        <pc:spChg chg="add mod">
          <ac:chgData name="Eriksson Linda SUS_IS" userId="S::linda.eriksson@livsmedelsverk.se::2ce441ca-e107-497a-a902-a0a3dc874173" providerId="AD" clId="Web-{269577EB-1D44-1CF2-211F-E0E950B45B9F}" dt="2023-04-17T15:07:52.433" v="1723" actId="14100"/>
          <ac:spMkLst>
            <pc:docMk/>
            <pc:sldMk cId="2150405273" sldId="2544"/>
            <ac:spMk id="3" creationId="{9EB9C01F-C026-794C-3E47-3C88EB627688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58:35.176" v="1500" actId="1076"/>
          <ac:spMkLst>
            <pc:docMk/>
            <pc:sldMk cId="2150405273" sldId="2544"/>
            <ac:spMk id="23" creationId="{2F8B9D97-0842-D8F4-18CE-4C9C2A13670C}"/>
          </ac:spMkLst>
        </pc:spChg>
      </pc:sldChg>
      <pc:sldChg chg="addSp delSp modSp mod modClrScheme modShow chgLayout">
        <pc:chgData name="Eriksson Linda SUS_IS" userId="S::linda.eriksson@livsmedelsverk.se::2ce441ca-e107-497a-a902-a0a3dc874173" providerId="AD" clId="Web-{269577EB-1D44-1CF2-211F-E0E950B45B9F}" dt="2023-04-17T15:19:59.300" v="1770"/>
        <pc:sldMkLst>
          <pc:docMk/>
          <pc:sldMk cId="4139771971" sldId="2545"/>
        </pc:sldMkLst>
        <pc:spChg chg="add del mod ord">
          <ac:chgData name="Eriksson Linda SUS_IS" userId="S::linda.eriksson@livsmedelsverk.se::2ce441ca-e107-497a-a902-a0a3dc874173" providerId="AD" clId="Web-{269577EB-1D44-1CF2-211F-E0E950B45B9F}" dt="2023-04-17T14:42:30.760" v="1116"/>
          <ac:spMkLst>
            <pc:docMk/>
            <pc:sldMk cId="4139771971" sldId="2545"/>
            <ac:spMk id="2" creationId="{E7995D25-84C9-C3B5-CDB8-E559AC85DBE1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42:53.041" v="1144" actId="1076"/>
          <ac:spMkLst>
            <pc:docMk/>
            <pc:sldMk cId="4139771971" sldId="2545"/>
            <ac:spMk id="3" creationId="{F3D669FB-4326-B587-6FFD-DE09E28E840B}"/>
          </ac:spMkLst>
        </pc:spChg>
        <pc:spChg chg="add del mod">
          <ac:chgData name="Eriksson Linda SUS_IS" userId="S::linda.eriksson@livsmedelsverk.se::2ce441ca-e107-497a-a902-a0a3dc874173" providerId="AD" clId="Web-{269577EB-1D44-1CF2-211F-E0E950B45B9F}" dt="2023-04-17T14:42:38.885" v="1117"/>
          <ac:spMkLst>
            <pc:docMk/>
            <pc:sldMk cId="4139771971" sldId="2545"/>
            <ac:spMk id="5" creationId="{60EE1972-6A44-DB78-F54E-44F545BF70DF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2:52.854" v="1132" actId="1076"/>
          <ac:spMkLst>
            <pc:docMk/>
            <pc:sldMk cId="4139771971" sldId="2545"/>
            <ac:spMk id="7" creationId="{625B08A0-3D38-A128-96B0-90F226959CAC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2:52.869" v="1133" actId="1076"/>
          <ac:spMkLst>
            <pc:docMk/>
            <pc:sldMk cId="4139771971" sldId="2545"/>
            <ac:spMk id="8" creationId="{E438E347-0AC1-0772-5E92-95E2E7DCFF84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2:52.885" v="1134" actId="1076"/>
          <ac:spMkLst>
            <pc:docMk/>
            <pc:sldMk cId="4139771971" sldId="2545"/>
            <ac:spMk id="9" creationId="{840E3507-AD76-C197-EA65-36CE3F940A53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2:52.900" v="1135" actId="1076"/>
          <ac:spMkLst>
            <pc:docMk/>
            <pc:sldMk cId="4139771971" sldId="2545"/>
            <ac:spMk id="10" creationId="{58A86BE9-C7AF-7354-8557-63222FD77E41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2:52.916" v="1136" actId="1076"/>
          <ac:spMkLst>
            <pc:docMk/>
            <pc:sldMk cId="4139771971" sldId="2545"/>
            <ac:spMk id="11" creationId="{FF8EFCD5-9007-30C2-5F9A-56F9CB8A8879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2:52.932" v="1137" actId="1076"/>
          <ac:spMkLst>
            <pc:docMk/>
            <pc:sldMk cId="4139771971" sldId="2545"/>
            <ac:spMk id="12" creationId="{520BC474-2558-CF49-7A07-154AE4B9182E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2:52.947" v="1138" actId="1076"/>
          <ac:spMkLst>
            <pc:docMk/>
            <pc:sldMk cId="4139771971" sldId="2545"/>
            <ac:spMk id="13" creationId="{659B76B0-BF0D-34E6-D7E4-642CAD61E4A3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2:52.963" v="1139" actId="1076"/>
          <ac:spMkLst>
            <pc:docMk/>
            <pc:sldMk cId="4139771971" sldId="2545"/>
            <ac:spMk id="14" creationId="{9BFED58F-5EEC-E1B8-058E-924851D3FCB9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2:52.979" v="1140" actId="1076"/>
          <ac:spMkLst>
            <pc:docMk/>
            <pc:sldMk cId="4139771971" sldId="2545"/>
            <ac:spMk id="15" creationId="{B3ED2328-731E-BCE7-EAAF-FE9C512E5E82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2:52.994" v="1141" actId="1076"/>
          <ac:spMkLst>
            <pc:docMk/>
            <pc:sldMk cId="4139771971" sldId="2545"/>
            <ac:spMk id="16" creationId="{BBE41A9C-C82D-8C89-4502-C7F8C1ACB44A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2:53.010" v="1142" actId="1076"/>
          <ac:spMkLst>
            <pc:docMk/>
            <pc:sldMk cId="4139771971" sldId="2545"/>
            <ac:spMk id="17" creationId="{E4503FC7-BC54-3EB0-C60D-009A257C2BA2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2:53.025" v="1143" actId="1076"/>
          <ac:spMkLst>
            <pc:docMk/>
            <pc:sldMk cId="4139771971" sldId="2545"/>
            <ac:spMk id="18" creationId="{C2C261A4-A5D0-C3E5-27D9-1B3E5C87B647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2:53.057" v="1145" actId="1076"/>
          <ac:spMkLst>
            <pc:docMk/>
            <pc:sldMk cId="4139771971" sldId="2545"/>
            <ac:spMk id="19" creationId="{7E5E52D2-F992-6F8E-6166-25F48ADC43CE}"/>
          </ac:spMkLst>
        </pc:spChg>
      </pc:sldChg>
      <pc:sldChg chg="addSp modSp add ord">
        <pc:chgData name="Eriksson Linda SUS_IS" userId="S::linda.eriksson@livsmedelsverk.se::2ce441ca-e107-497a-a902-a0a3dc874173" providerId="AD" clId="Web-{269577EB-1D44-1CF2-211F-E0E950B45B9F}" dt="2023-04-17T14:04:17.687" v="379" actId="20577"/>
        <pc:sldMkLst>
          <pc:docMk/>
          <pc:sldMk cId="587501607" sldId="2546"/>
        </pc:sldMkLst>
        <pc:spChg chg="add mod">
          <ac:chgData name="Eriksson Linda SUS_IS" userId="S::linda.eriksson@livsmedelsverk.se::2ce441ca-e107-497a-a902-a0a3dc874173" providerId="AD" clId="Web-{269577EB-1D44-1CF2-211F-E0E950B45B9F}" dt="2023-04-17T14:04:01.437" v="361" actId="20577"/>
          <ac:spMkLst>
            <pc:docMk/>
            <pc:sldMk cId="587501607" sldId="2546"/>
            <ac:spMk id="3" creationId="{23FF219B-7B13-E6EF-3F56-FF7A1101FC7F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03:32.281" v="335" actId="20577"/>
          <ac:spMkLst>
            <pc:docMk/>
            <pc:sldMk cId="587501607" sldId="2546"/>
            <ac:spMk id="4" creationId="{5998B401-F3DE-06B8-4F19-40021ADD401E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04:17.687" v="379" actId="20577"/>
          <ac:spMkLst>
            <pc:docMk/>
            <pc:sldMk cId="587501607" sldId="2546"/>
            <ac:spMk id="5" creationId="{08E2C5A4-5D03-B203-09EB-5654CBB8E2A8}"/>
          </ac:spMkLst>
        </pc:spChg>
      </pc:sldChg>
      <pc:sldChg chg="addSp delSp modSp del modNotes">
        <pc:chgData name="Eriksson Linda SUS_IS" userId="S::linda.eriksson@livsmedelsverk.se::2ce441ca-e107-497a-a902-a0a3dc874173" providerId="AD" clId="Web-{269577EB-1D44-1CF2-211F-E0E950B45B9F}" dt="2023-04-17T15:01:40.382" v="1565"/>
        <pc:sldMkLst>
          <pc:docMk/>
          <pc:sldMk cId="277497502" sldId="2547"/>
        </pc:sldMkLst>
        <pc:spChg chg="mod">
          <ac:chgData name="Eriksson Linda SUS_IS" userId="S::linda.eriksson@livsmedelsverk.se::2ce441ca-e107-497a-a902-a0a3dc874173" providerId="AD" clId="Web-{269577EB-1D44-1CF2-211F-E0E950B45B9F}" dt="2023-04-17T15:00:53.615" v="1546" actId="20577"/>
          <ac:spMkLst>
            <pc:docMk/>
            <pc:sldMk cId="277497502" sldId="2547"/>
            <ac:spMk id="3" creationId="{00000000-0000-0000-0000-000000000000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5:01:10.272" v="1553" actId="20577"/>
          <ac:spMkLst>
            <pc:docMk/>
            <pc:sldMk cId="277497502" sldId="2547"/>
            <ac:spMk id="4" creationId="{00000000-0000-0000-0000-000000000000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5:00:45.693" v="1544"/>
          <ac:spMkLst>
            <pc:docMk/>
            <pc:sldMk cId="277497502" sldId="2547"/>
            <ac:spMk id="5" creationId="{56B200C0-F73C-E528-DFED-E4215D6C1A17}"/>
          </ac:spMkLst>
        </pc:spChg>
        <pc:picChg chg="del">
          <ac:chgData name="Eriksson Linda SUS_IS" userId="S::linda.eriksson@livsmedelsverk.se::2ce441ca-e107-497a-a902-a0a3dc874173" providerId="AD" clId="Web-{269577EB-1D44-1CF2-211F-E0E950B45B9F}" dt="2023-04-17T15:00:45.693" v="1544"/>
          <ac:picMkLst>
            <pc:docMk/>
            <pc:sldMk cId="277497502" sldId="2547"/>
            <ac:picMk id="6" creationId="{520CCA54-2287-4568-9F9C-642189271582}"/>
          </ac:picMkLst>
        </pc:picChg>
      </pc:sldChg>
      <pc:sldChg chg="addSp delSp modSp del modNotes">
        <pc:chgData name="Eriksson Linda SUS_IS" userId="S::linda.eriksson@livsmedelsverk.se::2ce441ca-e107-497a-a902-a0a3dc874173" providerId="AD" clId="Web-{269577EB-1D44-1CF2-211F-E0E950B45B9F}" dt="2023-04-17T15:00:29.006" v="1541"/>
        <pc:sldMkLst>
          <pc:docMk/>
          <pc:sldMk cId="2187734738" sldId="2548"/>
        </pc:sldMkLst>
        <pc:spChg chg="mod">
          <ac:chgData name="Eriksson Linda SUS_IS" userId="S::linda.eriksson@livsmedelsverk.se::2ce441ca-e107-497a-a902-a0a3dc874173" providerId="AD" clId="Web-{269577EB-1D44-1CF2-211F-E0E950B45B9F}" dt="2023-04-17T14:59:56.802" v="1521" actId="20577"/>
          <ac:spMkLst>
            <pc:docMk/>
            <pc:sldMk cId="2187734738" sldId="2548"/>
            <ac:spMk id="3" creationId="{00000000-0000-0000-0000-000000000000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5:00:10.303" v="1532" actId="20577"/>
          <ac:spMkLst>
            <pc:docMk/>
            <pc:sldMk cId="2187734738" sldId="2548"/>
            <ac:spMk id="4" creationId="{00000000-0000-0000-0000-000000000000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59:48.693" v="1519"/>
          <ac:spMkLst>
            <pc:docMk/>
            <pc:sldMk cId="2187734738" sldId="2548"/>
            <ac:spMk id="5" creationId="{92591E75-9816-07D0-DAC6-40496FBAC52B}"/>
          </ac:spMkLst>
        </pc:spChg>
        <pc:picChg chg="del">
          <ac:chgData name="Eriksson Linda SUS_IS" userId="S::linda.eriksson@livsmedelsverk.se::2ce441ca-e107-497a-a902-a0a3dc874173" providerId="AD" clId="Web-{269577EB-1D44-1CF2-211F-E0E950B45B9F}" dt="2023-04-17T14:59:48.693" v="1519"/>
          <ac:picMkLst>
            <pc:docMk/>
            <pc:sldMk cId="2187734738" sldId="2548"/>
            <ac:picMk id="6" creationId="{6A85B9BD-42E7-13CB-520D-DAC9156FA0ED}"/>
          </ac:picMkLst>
        </pc:picChg>
      </pc:sldChg>
      <pc:sldChg chg="addSp delSp modSp del modNotes">
        <pc:chgData name="Eriksson Linda SUS_IS" userId="S::linda.eriksson@livsmedelsverk.se::2ce441ca-e107-497a-a902-a0a3dc874173" providerId="AD" clId="Web-{269577EB-1D44-1CF2-211F-E0E950B45B9F}" dt="2023-04-17T14:59:27.052" v="1517"/>
        <pc:sldMkLst>
          <pc:docMk/>
          <pc:sldMk cId="4221060712" sldId="2549"/>
        </pc:sldMkLst>
        <pc:spChg chg="mod">
          <ac:chgData name="Eriksson Linda SUS_IS" userId="S::linda.eriksson@livsmedelsverk.se::2ce441ca-e107-497a-a902-a0a3dc874173" providerId="AD" clId="Web-{269577EB-1D44-1CF2-211F-E0E950B45B9F}" dt="2023-04-17T14:58:53.348" v="1504" actId="20577"/>
          <ac:spMkLst>
            <pc:docMk/>
            <pc:sldMk cId="4221060712" sldId="2549"/>
            <ac:spMk id="3" creationId="{00000000-0000-0000-0000-000000000000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59:01.520" v="1507" actId="20577"/>
          <ac:spMkLst>
            <pc:docMk/>
            <pc:sldMk cId="4221060712" sldId="2549"/>
            <ac:spMk id="4" creationId="{00000000-0000-0000-0000-000000000000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58:45.864" v="1502"/>
          <ac:spMkLst>
            <pc:docMk/>
            <pc:sldMk cId="4221060712" sldId="2549"/>
            <ac:spMk id="5" creationId="{A950851A-E424-1B8D-5446-212B0863285C}"/>
          </ac:spMkLst>
        </pc:spChg>
        <pc:picChg chg="del">
          <ac:chgData name="Eriksson Linda SUS_IS" userId="S::linda.eriksson@livsmedelsverk.se::2ce441ca-e107-497a-a902-a0a3dc874173" providerId="AD" clId="Web-{269577EB-1D44-1CF2-211F-E0E950B45B9F}" dt="2023-04-17T14:58:45.864" v="1502"/>
          <ac:picMkLst>
            <pc:docMk/>
            <pc:sldMk cId="4221060712" sldId="2549"/>
            <ac:picMk id="6" creationId="{00000000-0000-0000-0000-000000000000}"/>
          </ac:picMkLst>
        </pc:picChg>
      </pc:sldChg>
      <pc:sldChg chg="add del">
        <pc:chgData name="Eriksson Linda SUS_IS" userId="S::linda.eriksson@livsmedelsverk.se::2ce441ca-e107-497a-a902-a0a3dc874173" providerId="AD" clId="Web-{269577EB-1D44-1CF2-211F-E0E950B45B9F}" dt="2023-04-17T13:06:31.847" v="107"/>
        <pc:sldMkLst>
          <pc:docMk/>
          <pc:sldMk cId="1087083072" sldId="2550"/>
        </pc:sldMkLst>
      </pc:sldChg>
      <pc:sldChg chg="modSp">
        <pc:chgData name="Eriksson Linda SUS_IS" userId="S::linda.eriksson@livsmedelsverk.se::2ce441ca-e107-497a-a902-a0a3dc874173" providerId="AD" clId="Web-{269577EB-1D44-1CF2-211F-E0E950B45B9F}" dt="2023-04-17T15:10:14.075" v="1741" actId="1076"/>
        <pc:sldMkLst>
          <pc:docMk/>
          <pc:sldMk cId="1682595654" sldId="2550"/>
        </pc:sldMkLst>
        <pc:spChg chg="mod">
          <ac:chgData name="Eriksson Linda SUS_IS" userId="S::linda.eriksson@livsmedelsverk.se::2ce441ca-e107-497a-a902-a0a3dc874173" providerId="AD" clId="Web-{269577EB-1D44-1CF2-211F-E0E950B45B9F}" dt="2023-04-17T15:10:14.075" v="1741" actId="1076"/>
          <ac:spMkLst>
            <pc:docMk/>
            <pc:sldMk cId="1682595654" sldId="2550"/>
            <ac:spMk id="4" creationId="{B58DF4BC-BD84-C77F-09C0-D6FB211BE47B}"/>
          </ac:spMkLst>
        </pc:spChg>
      </pc:sldChg>
      <pc:sldChg chg="addSp delSp modSp new mod modClrScheme chgLayout">
        <pc:chgData name="Eriksson Linda SUS_IS" userId="S::linda.eriksson@livsmedelsverk.se::2ce441ca-e107-497a-a902-a0a3dc874173" providerId="AD" clId="Web-{269577EB-1D44-1CF2-211F-E0E950B45B9F}" dt="2023-04-17T14:50:38.234" v="1303" actId="14100"/>
        <pc:sldMkLst>
          <pc:docMk/>
          <pc:sldMk cId="3208996187" sldId="2551"/>
        </pc:sldMkLst>
        <pc:spChg chg="mod ord">
          <ac:chgData name="Eriksson Linda SUS_IS" userId="S::linda.eriksson@livsmedelsverk.se::2ce441ca-e107-497a-a902-a0a3dc874173" providerId="AD" clId="Web-{269577EB-1D44-1CF2-211F-E0E950B45B9F}" dt="2023-04-17T13:26:14.643" v="248"/>
          <ac:spMkLst>
            <pc:docMk/>
            <pc:sldMk cId="3208996187" sldId="2551"/>
            <ac:spMk id="2" creationId="{A0BCBF66-E3E5-A15F-B5A2-C4BF73EED7B7}"/>
          </ac:spMkLst>
        </pc:spChg>
        <pc:spChg chg="add mod ord">
          <ac:chgData name="Eriksson Linda SUS_IS" userId="S::linda.eriksson@livsmedelsverk.se::2ce441ca-e107-497a-a902-a0a3dc874173" providerId="AD" clId="Web-{269577EB-1D44-1CF2-211F-E0E950B45B9F}" dt="2023-04-17T13:29:17.252" v="274" actId="20577"/>
          <ac:spMkLst>
            <pc:docMk/>
            <pc:sldMk cId="3208996187" sldId="2551"/>
            <ac:spMk id="3" creationId="{F7086954-F049-113F-ECF0-F855E1037FEE}"/>
          </ac:spMkLst>
        </pc:spChg>
        <pc:spChg chg="add del mod">
          <ac:chgData name="Eriksson Linda SUS_IS" userId="S::linda.eriksson@livsmedelsverk.se::2ce441ca-e107-497a-a902-a0a3dc874173" providerId="AD" clId="Web-{269577EB-1D44-1CF2-211F-E0E950B45B9F}" dt="2023-04-17T13:30:27.830" v="278"/>
          <ac:spMkLst>
            <pc:docMk/>
            <pc:sldMk cId="3208996187" sldId="2551"/>
            <ac:spMk id="5" creationId="{4A47EC6D-F440-AAC3-2AEB-C37D327C7234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50:38.234" v="1303" actId="14100"/>
          <ac:spMkLst>
            <pc:docMk/>
            <pc:sldMk cId="3208996187" sldId="2551"/>
            <ac:spMk id="7" creationId="{8FD4F0C0-0443-A976-7393-E1C567A48FF9}"/>
          </ac:spMkLst>
        </pc:spChg>
      </pc:sldChg>
      <pc:sldChg chg="addSp delSp modSp add ord replId">
        <pc:chgData name="Eriksson Linda SUS_IS" userId="S::linda.eriksson@livsmedelsverk.se::2ce441ca-e107-497a-a902-a0a3dc874173" providerId="AD" clId="Web-{269577EB-1D44-1CF2-211F-E0E950B45B9F}" dt="2023-04-17T14:43:45.026" v="1199" actId="1076"/>
        <pc:sldMkLst>
          <pc:docMk/>
          <pc:sldMk cId="3798141765" sldId="2552"/>
        </pc:sldMkLst>
        <pc:spChg chg="mod">
          <ac:chgData name="Eriksson Linda SUS_IS" userId="S::linda.eriksson@livsmedelsverk.se::2ce441ca-e107-497a-a902-a0a3dc874173" providerId="AD" clId="Web-{269577EB-1D44-1CF2-211F-E0E950B45B9F}" dt="2023-04-17T14:43:45.026" v="1199" actId="1076"/>
          <ac:spMkLst>
            <pc:docMk/>
            <pc:sldMk cId="3798141765" sldId="2552"/>
            <ac:spMk id="2" creationId="{E7995D25-84C9-C3B5-CDB8-E559AC85DBE1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3:39.807" v="1195" actId="1076"/>
          <ac:spMkLst>
            <pc:docMk/>
            <pc:sldMk cId="3798141765" sldId="2552"/>
            <ac:spMk id="3" creationId="{F3D669FB-4326-B587-6FFD-DE09E28E840B}"/>
          </ac:spMkLst>
        </pc:spChg>
        <pc:spChg chg="add del mod">
          <ac:chgData name="Eriksson Linda SUS_IS" userId="S::linda.eriksson@livsmedelsverk.se::2ce441ca-e107-497a-a902-a0a3dc874173" providerId="AD" clId="Web-{269577EB-1D44-1CF2-211F-E0E950B45B9F}" dt="2023-04-17T14:43:27.510" v="1166" actId="1076"/>
          <ac:spMkLst>
            <pc:docMk/>
            <pc:sldMk cId="3798141765" sldId="2552"/>
            <ac:spMk id="4" creationId="{7E6B48D7-E453-4184-0CC5-2D40F86F1C0E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43:27.526" v="1167" actId="1076"/>
          <ac:spMkLst>
            <pc:docMk/>
            <pc:sldMk cId="3798141765" sldId="2552"/>
            <ac:spMk id="5" creationId="{207A25F9-9E31-91A8-4F4F-4347708C7716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43:27.542" v="1168" actId="1076"/>
          <ac:spMkLst>
            <pc:docMk/>
            <pc:sldMk cId="3798141765" sldId="2552"/>
            <ac:spMk id="6" creationId="{02A67B92-6120-F3B5-8949-D18AA7A743AB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3:39.713" v="1190" actId="1076"/>
          <ac:spMkLst>
            <pc:docMk/>
            <pc:sldMk cId="3798141765" sldId="2552"/>
            <ac:spMk id="7" creationId="{625B08A0-3D38-A128-96B0-90F226959CAC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3:27.245" v="1153" actId="1076"/>
          <ac:spMkLst>
            <pc:docMk/>
            <pc:sldMk cId="3798141765" sldId="2552"/>
            <ac:spMk id="8" creationId="{E438E347-0AC1-0772-5E92-95E2E7DCFF84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3:39.729" v="1191" actId="1076"/>
          <ac:spMkLst>
            <pc:docMk/>
            <pc:sldMk cId="3798141765" sldId="2552"/>
            <ac:spMk id="9" creationId="{840E3507-AD76-C197-EA65-36CE3F940A53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3:39.745" v="1192" actId="1076"/>
          <ac:spMkLst>
            <pc:docMk/>
            <pc:sldMk cId="3798141765" sldId="2552"/>
            <ac:spMk id="10" creationId="{58A86BE9-C7AF-7354-8557-63222FD77E41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3:27.307" v="1156" actId="1076"/>
          <ac:spMkLst>
            <pc:docMk/>
            <pc:sldMk cId="3798141765" sldId="2552"/>
            <ac:spMk id="11" creationId="{FF8EFCD5-9007-30C2-5F9A-56F9CB8A8879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3:27.323" v="1157" actId="1076"/>
          <ac:spMkLst>
            <pc:docMk/>
            <pc:sldMk cId="3798141765" sldId="2552"/>
            <ac:spMk id="12" creationId="{520BC474-2558-CF49-7A07-154AE4B9182E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3:39.776" v="1193" actId="1076"/>
          <ac:spMkLst>
            <pc:docMk/>
            <pc:sldMk cId="3798141765" sldId="2552"/>
            <ac:spMk id="13" creationId="{659B76B0-BF0D-34E6-D7E4-642CAD61E4A3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3:27.370" v="1159" actId="1076"/>
          <ac:spMkLst>
            <pc:docMk/>
            <pc:sldMk cId="3798141765" sldId="2552"/>
            <ac:spMk id="14" creationId="{9BFED58F-5EEC-E1B8-058E-924851D3FCB9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3:27.385" v="1160" actId="1076"/>
          <ac:spMkLst>
            <pc:docMk/>
            <pc:sldMk cId="3798141765" sldId="2552"/>
            <ac:spMk id="15" creationId="{B3ED2328-731E-BCE7-EAAF-FE9C512E5E82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3:27.401" v="1161" actId="1076"/>
          <ac:spMkLst>
            <pc:docMk/>
            <pc:sldMk cId="3798141765" sldId="2552"/>
            <ac:spMk id="16" creationId="{BBE41A9C-C82D-8C89-4502-C7F8C1ACB44A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3:27.432" v="1162" actId="1076"/>
          <ac:spMkLst>
            <pc:docMk/>
            <pc:sldMk cId="3798141765" sldId="2552"/>
            <ac:spMk id="17" creationId="{E4503FC7-BC54-3EB0-C60D-009A257C2BA2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3:39.792" v="1194" actId="1076"/>
          <ac:spMkLst>
            <pc:docMk/>
            <pc:sldMk cId="3798141765" sldId="2552"/>
            <ac:spMk id="18" creationId="{C2C261A4-A5D0-C3E5-27D9-1B3E5C87B647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43:39.823" v="1196" actId="1076"/>
          <ac:spMkLst>
            <pc:docMk/>
            <pc:sldMk cId="3798141765" sldId="2552"/>
            <ac:spMk id="19" creationId="{7E5E52D2-F992-6F8E-6166-25F48ADC43CE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43:27.573" v="1169" actId="1076"/>
          <ac:spMkLst>
            <pc:docMk/>
            <pc:sldMk cId="3798141765" sldId="2552"/>
            <ac:spMk id="20" creationId="{7D034F4D-69E4-67DA-1956-AA554EB6BA4E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43:39.854" v="1197" actId="1076"/>
          <ac:spMkLst>
            <pc:docMk/>
            <pc:sldMk cId="3798141765" sldId="2552"/>
            <ac:spMk id="21" creationId="{492B52C5-7EC8-14C8-49F1-4470BE7200C4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43:39.870" v="1198" actId="1076"/>
          <ac:spMkLst>
            <pc:docMk/>
            <pc:sldMk cId="3798141765" sldId="2552"/>
            <ac:spMk id="22" creationId="{5393FEA2-0B3D-F893-567B-C28DC5EA0D69}"/>
          </ac:spMkLst>
        </pc:spChg>
      </pc:sldChg>
      <pc:sldChg chg="addSp modSp new">
        <pc:chgData name="Eriksson Linda SUS_IS" userId="S::linda.eriksson@livsmedelsverk.se::2ce441ca-e107-497a-a902-a0a3dc874173" providerId="AD" clId="Web-{269577EB-1D44-1CF2-211F-E0E950B45B9F}" dt="2023-04-17T15:10:50.997" v="1768" actId="20577"/>
        <pc:sldMkLst>
          <pc:docMk/>
          <pc:sldMk cId="2552943110" sldId="2553"/>
        </pc:sldMkLst>
        <pc:spChg chg="mod">
          <ac:chgData name="Eriksson Linda SUS_IS" userId="S::linda.eriksson@livsmedelsverk.se::2ce441ca-e107-497a-a902-a0a3dc874173" providerId="AD" clId="Web-{269577EB-1D44-1CF2-211F-E0E950B45B9F}" dt="2023-04-17T14:46:22.934" v="1239" actId="20577"/>
          <ac:spMkLst>
            <pc:docMk/>
            <pc:sldMk cId="2552943110" sldId="2553"/>
            <ac:spMk id="2" creationId="{C31A7544-8043-3DCF-3FEC-0F1511C548E3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5:10:50.997" v="1768" actId="20577"/>
          <ac:spMkLst>
            <pc:docMk/>
            <pc:sldMk cId="2552943110" sldId="2553"/>
            <ac:spMk id="3" creationId="{04CFBF69-54FC-8868-B660-EE3CA41DAF9C}"/>
          </ac:spMkLst>
        </pc:spChg>
        <pc:spChg chg="add mod">
          <ac:chgData name="Eriksson Linda SUS_IS" userId="S::linda.eriksson@livsmedelsverk.se::2ce441ca-e107-497a-a902-a0a3dc874173" providerId="AD" clId="Web-{269577EB-1D44-1CF2-211F-E0E950B45B9F}" dt="2023-04-17T14:45:37.637" v="1237" actId="1076"/>
          <ac:spMkLst>
            <pc:docMk/>
            <pc:sldMk cId="2552943110" sldId="2553"/>
            <ac:spMk id="4" creationId="{18C2037D-4CF1-A611-5297-81E8384128CE}"/>
          </ac:spMkLst>
        </pc:spChg>
      </pc:sldChg>
      <pc:sldChg chg="addSp delSp modSp new modNotes">
        <pc:chgData name="Eriksson Linda SUS_IS" userId="S::linda.eriksson@livsmedelsverk.se::2ce441ca-e107-497a-a902-a0a3dc874173" providerId="AD" clId="Web-{269577EB-1D44-1CF2-211F-E0E950B45B9F}" dt="2023-04-17T15:02:55.570" v="1578" actId="20577"/>
        <pc:sldMkLst>
          <pc:docMk/>
          <pc:sldMk cId="1444822854" sldId="2554"/>
        </pc:sldMkLst>
        <pc:spChg chg="del">
          <ac:chgData name="Eriksson Linda SUS_IS" userId="S::linda.eriksson@livsmedelsverk.se::2ce441ca-e107-497a-a902-a0a3dc874173" providerId="AD" clId="Web-{269577EB-1D44-1CF2-211F-E0E950B45B9F}" dt="2023-04-17T14:58:48.958" v="1503"/>
          <ac:spMkLst>
            <pc:docMk/>
            <pc:sldMk cId="1444822854" sldId="2554"/>
            <ac:spMk id="2" creationId="{F29FF8D9-86AB-D481-17F7-9445F846375B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5:02:55.570" v="1578" actId="20577"/>
          <ac:spMkLst>
            <pc:docMk/>
            <pc:sldMk cId="1444822854" sldId="2554"/>
            <ac:spMk id="3" creationId="{EE4FF7C4-FFAC-A010-58EB-953C40CD6DBF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4:59:15.536" v="1513" actId="20577"/>
          <ac:spMkLst>
            <pc:docMk/>
            <pc:sldMk cId="1444822854" sldId="2554"/>
            <ac:spMk id="4" creationId="{E8AD2017-6EEA-AAE9-3E69-1A281AC44790}"/>
          </ac:spMkLst>
        </pc:spChg>
        <pc:picChg chg="add mod ord">
          <ac:chgData name="Eriksson Linda SUS_IS" userId="S::linda.eriksson@livsmedelsverk.se::2ce441ca-e107-497a-a902-a0a3dc874173" providerId="AD" clId="Web-{269577EB-1D44-1CF2-211F-E0E950B45B9F}" dt="2023-04-17T14:58:48.958" v="1503"/>
          <ac:picMkLst>
            <pc:docMk/>
            <pc:sldMk cId="1444822854" sldId="2554"/>
            <ac:picMk id="5" creationId="{BEB8DC08-E3A9-FA21-162C-EF2000F8F7EE}"/>
          </ac:picMkLst>
        </pc:picChg>
      </pc:sldChg>
      <pc:sldChg chg="addSp delSp modSp new modNotes">
        <pc:chgData name="Eriksson Linda SUS_IS" userId="S::linda.eriksson@livsmedelsverk.se::2ce441ca-e107-497a-a902-a0a3dc874173" providerId="AD" clId="Web-{269577EB-1D44-1CF2-211F-E0E950B45B9F}" dt="2023-04-17T15:05:07.368" v="1648" actId="20577"/>
        <pc:sldMkLst>
          <pc:docMk/>
          <pc:sldMk cId="2228187411" sldId="2555"/>
        </pc:sldMkLst>
        <pc:spChg chg="del">
          <ac:chgData name="Eriksson Linda SUS_IS" userId="S::linda.eriksson@livsmedelsverk.se::2ce441ca-e107-497a-a902-a0a3dc874173" providerId="AD" clId="Web-{269577EB-1D44-1CF2-211F-E0E950B45B9F}" dt="2023-04-17T14:59:51.568" v="1520"/>
          <ac:spMkLst>
            <pc:docMk/>
            <pc:sldMk cId="2228187411" sldId="2555"/>
            <ac:spMk id="2" creationId="{B1499F68-0FF0-596A-0B52-77E1C9A98099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5:05:07.368" v="1648" actId="20577"/>
          <ac:spMkLst>
            <pc:docMk/>
            <pc:sldMk cId="2228187411" sldId="2555"/>
            <ac:spMk id="3" creationId="{DC24F631-78CC-289C-94A5-B5A9D34D6AE5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5:02:20.413" v="1570" actId="20577"/>
          <ac:spMkLst>
            <pc:docMk/>
            <pc:sldMk cId="2228187411" sldId="2555"/>
            <ac:spMk id="4" creationId="{CEB0D54F-D1DA-0580-0C64-63307DA7ECAF}"/>
          </ac:spMkLst>
        </pc:spChg>
        <pc:picChg chg="add mod ord">
          <ac:chgData name="Eriksson Linda SUS_IS" userId="S::linda.eriksson@livsmedelsverk.se::2ce441ca-e107-497a-a902-a0a3dc874173" providerId="AD" clId="Web-{269577EB-1D44-1CF2-211F-E0E950B45B9F}" dt="2023-04-17T14:59:51.568" v="1520"/>
          <ac:picMkLst>
            <pc:docMk/>
            <pc:sldMk cId="2228187411" sldId="2555"/>
            <ac:picMk id="5" creationId="{35846439-5B58-CA25-42F9-EBA68C8FEE71}"/>
          </ac:picMkLst>
        </pc:picChg>
      </pc:sldChg>
      <pc:sldChg chg="addSp delSp modSp new mod modShow modNotes">
        <pc:chgData name="Eriksson Linda SUS_IS" userId="S::linda.eriksson@livsmedelsverk.se::2ce441ca-e107-497a-a902-a0a3dc874173" providerId="AD" clId="Web-{269577EB-1D44-1CF2-211F-E0E950B45B9F}" dt="2023-04-17T15:01:38.397" v="1564"/>
        <pc:sldMkLst>
          <pc:docMk/>
          <pc:sldMk cId="1065610789" sldId="2556"/>
        </pc:sldMkLst>
        <pc:spChg chg="del">
          <ac:chgData name="Eriksson Linda SUS_IS" userId="S::linda.eriksson@livsmedelsverk.se::2ce441ca-e107-497a-a902-a0a3dc874173" providerId="AD" clId="Web-{269577EB-1D44-1CF2-211F-E0E950B45B9F}" dt="2023-04-17T15:00:49.100" v="1545"/>
          <ac:spMkLst>
            <pc:docMk/>
            <pc:sldMk cId="1065610789" sldId="2556"/>
            <ac:spMk id="2" creationId="{1C2E0376-463E-5961-5CAF-58B0DE5EFB3A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5:01:30.413" v="1562" actId="20577"/>
          <ac:spMkLst>
            <pc:docMk/>
            <pc:sldMk cId="1065610789" sldId="2556"/>
            <ac:spMk id="3" creationId="{8EC3F388-4CF9-C47D-88DD-AED3B8DF4330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5:01:27.288" v="1560" actId="20577"/>
          <ac:spMkLst>
            <pc:docMk/>
            <pc:sldMk cId="1065610789" sldId="2556"/>
            <ac:spMk id="4" creationId="{7760782C-9948-C68C-53AF-EC805410964F}"/>
          </ac:spMkLst>
        </pc:spChg>
        <pc:picChg chg="add mod ord">
          <ac:chgData name="Eriksson Linda SUS_IS" userId="S::linda.eriksson@livsmedelsverk.se::2ce441ca-e107-497a-a902-a0a3dc874173" providerId="AD" clId="Web-{269577EB-1D44-1CF2-211F-E0E950B45B9F}" dt="2023-04-17T15:00:49.100" v="1545"/>
          <ac:picMkLst>
            <pc:docMk/>
            <pc:sldMk cId="1065610789" sldId="2556"/>
            <ac:picMk id="5" creationId="{CB29429C-1666-EFE5-8AF1-2A1262EE6C78}"/>
          </ac:picMkLst>
        </pc:picChg>
      </pc:sldChg>
      <pc:sldChg chg="modSp new del">
        <pc:chgData name="Eriksson Linda SUS_IS" userId="S::linda.eriksson@livsmedelsverk.se::2ce441ca-e107-497a-a902-a0a3dc874173" providerId="AD" clId="Web-{269577EB-1D44-1CF2-211F-E0E950B45B9F}" dt="2023-04-17T15:06:41.151" v="1675"/>
        <pc:sldMkLst>
          <pc:docMk/>
          <pc:sldMk cId="2336933533" sldId="2557"/>
        </pc:sldMkLst>
        <pc:spChg chg="mod">
          <ac:chgData name="Eriksson Linda SUS_IS" userId="S::linda.eriksson@livsmedelsverk.se::2ce441ca-e107-497a-a902-a0a3dc874173" providerId="AD" clId="Web-{269577EB-1D44-1CF2-211F-E0E950B45B9F}" dt="2023-04-17T15:05:42.072" v="1653" actId="20577"/>
          <ac:spMkLst>
            <pc:docMk/>
            <pc:sldMk cId="2336933533" sldId="2557"/>
            <ac:spMk id="3" creationId="{8DF0AED5-CB25-042C-FD60-2847DD406002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5:06:16.369" v="1667" actId="20577"/>
          <ac:spMkLst>
            <pc:docMk/>
            <pc:sldMk cId="2336933533" sldId="2557"/>
            <ac:spMk id="4" creationId="{828BB874-79FE-F230-1C52-B70906200BD0}"/>
          </ac:spMkLst>
        </pc:spChg>
      </pc:sldChg>
      <pc:sldChg chg="modSp new ord">
        <pc:chgData name="Eriksson Linda SUS_IS" userId="S::linda.eriksson@livsmedelsverk.se::2ce441ca-e107-497a-a902-a0a3dc874173" providerId="AD" clId="Web-{269577EB-1D44-1CF2-211F-E0E950B45B9F}" dt="2023-04-17T15:07:32.932" v="1720" actId="20577"/>
        <pc:sldMkLst>
          <pc:docMk/>
          <pc:sldMk cId="2603925251" sldId="2558"/>
        </pc:sldMkLst>
        <pc:spChg chg="mod">
          <ac:chgData name="Eriksson Linda SUS_IS" userId="S::linda.eriksson@livsmedelsverk.se::2ce441ca-e107-497a-a902-a0a3dc874173" providerId="AD" clId="Web-{269577EB-1D44-1CF2-211F-E0E950B45B9F}" dt="2023-04-17T15:07:32.932" v="1720" actId="20577"/>
          <ac:spMkLst>
            <pc:docMk/>
            <pc:sldMk cId="2603925251" sldId="2558"/>
            <ac:spMk id="3" creationId="{AAFF8F72-30B7-373B-4CB1-5728B1DBE3DC}"/>
          </ac:spMkLst>
        </pc:spChg>
        <pc:spChg chg="mod">
          <ac:chgData name="Eriksson Linda SUS_IS" userId="S::linda.eriksson@livsmedelsverk.se::2ce441ca-e107-497a-a902-a0a3dc874173" providerId="AD" clId="Web-{269577EB-1D44-1CF2-211F-E0E950B45B9F}" dt="2023-04-17T15:06:33.354" v="1674" actId="20577"/>
          <ac:spMkLst>
            <pc:docMk/>
            <pc:sldMk cId="2603925251" sldId="2558"/>
            <ac:spMk id="4" creationId="{D9A10F48-F4EF-7613-3B4F-ED1D4896E5A4}"/>
          </ac:spMkLst>
        </pc:spChg>
      </pc:sldChg>
    </pc:docChg>
  </pc:docChgLst>
  <pc:docChgLst>
    <pc:chgData name="Strandh Ingela SUS_DI" userId="S::ingstr@livsmedelsverk.se::ab1041b7-3012-475e-9ee5-b257db1f6f4e" providerId="AD" clId="Web-{64B04C3F-F869-24F2-76C4-88A833E35768}"/>
    <pc:docChg chg="modSld">
      <pc:chgData name="Strandh Ingela SUS_DI" userId="S::ingstr@livsmedelsverk.se::ab1041b7-3012-475e-9ee5-b257db1f6f4e" providerId="AD" clId="Web-{64B04C3F-F869-24F2-76C4-88A833E35768}" dt="2023-04-17T16:53:08.896" v="352" actId="20577"/>
      <pc:docMkLst>
        <pc:docMk/>
      </pc:docMkLst>
      <pc:sldChg chg="modSp">
        <pc:chgData name="Strandh Ingela SUS_DI" userId="S::ingstr@livsmedelsverk.se::ab1041b7-3012-475e-9ee5-b257db1f6f4e" providerId="AD" clId="Web-{64B04C3F-F869-24F2-76C4-88A833E35768}" dt="2023-04-17T16:42:17.887" v="42" actId="20577"/>
        <pc:sldMkLst>
          <pc:docMk/>
          <pc:sldMk cId="949477975" sldId="275"/>
        </pc:sldMkLst>
        <pc:spChg chg="mod">
          <ac:chgData name="Strandh Ingela SUS_DI" userId="S::ingstr@livsmedelsverk.se::ab1041b7-3012-475e-9ee5-b257db1f6f4e" providerId="AD" clId="Web-{64B04C3F-F869-24F2-76C4-88A833E35768}" dt="2023-04-17T16:42:17.887" v="42" actId="20577"/>
          <ac:spMkLst>
            <pc:docMk/>
            <pc:sldMk cId="949477975" sldId="275"/>
            <ac:spMk id="10" creationId="{4B240FBB-F33E-AF3A-6DDC-036BB8CB9A08}"/>
          </ac:spMkLst>
        </pc:spChg>
      </pc:sldChg>
      <pc:sldChg chg="modSp">
        <pc:chgData name="Strandh Ingela SUS_DI" userId="S::ingstr@livsmedelsverk.se::ab1041b7-3012-475e-9ee5-b257db1f6f4e" providerId="AD" clId="Web-{64B04C3F-F869-24F2-76C4-88A833E35768}" dt="2023-04-17T16:44:50.141" v="51" actId="14100"/>
        <pc:sldMkLst>
          <pc:docMk/>
          <pc:sldMk cId="875638552" sldId="278"/>
        </pc:sldMkLst>
        <pc:spChg chg="mod">
          <ac:chgData name="Strandh Ingela SUS_DI" userId="S::ingstr@livsmedelsverk.se::ab1041b7-3012-475e-9ee5-b257db1f6f4e" providerId="AD" clId="Web-{64B04C3F-F869-24F2-76C4-88A833E35768}" dt="2023-04-17T16:44:50.141" v="51" actId="14100"/>
          <ac:spMkLst>
            <pc:docMk/>
            <pc:sldMk cId="875638552" sldId="278"/>
            <ac:spMk id="12" creationId="{583FAD09-EC97-CB0F-E83F-11E4A38CAE34}"/>
          </ac:spMkLst>
        </pc:spChg>
      </pc:sldChg>
      <pc:sldChg chg="modSp">
        <pc:chgData name="Strandh Ingela SUS_DI" userId="S::ingstr@livsmedelsverk.se::ab1041b7-3012-475e-9ee5-b257db1f6f4e" providerId="AD" clId="Web-{64B04C3F-F869-24F2-76C4-88A833E35768}" dt="2023-04-17T16:51:59.552" v="344" actId="20577"/>
        <pc:sldMkLst>
          <pc:docMk/>
          <pc:sldMk cId="2653736585" sldId="284"/>
        </pc:sldMkLst>
        <pc:spChg chg="mod">
          <ac:chgData name="Strandh Ingela SUS_DI" userId="S::ingstr@livsmedelsverk.se::ab1041b7-3012-475e-9ee5-b257db1f6f4e" providerId="AD" clId="Web-{64B04C3F-F869-24F2-76C4-88A833E35768}" dt="2023-04-17T16:51:59.552" v="344" actId="20577"/>
          <ac:spMkLst>
            <pc:docMk/>
            <pc:sldMk cId="2653736585" sldId="284"/>
            <ac:spMk id="3" creationId="{4AF59197-BB2E-88AF-7D52-87E9B970B2F4}"/>
          </ac:spMkLst>
        </pc:spChg>
      </pc:sldChg>
      <pc:sldChg chg="modSp">
        <pc:chgData name="Strandh Ingela SUS_DI" userId="S::ingstr@livsmedelsverk.se::ab1041b7-3012-475e-9ee5-b257db1f6f4e" providerId="AD" clId="Web-{64B04C3F-F869-24F2-76C4-88A833E35768}" dt="2023-04-17T16:53:08.896" v="352" actId="20577"/>
        <pc:sldMkLst>
          <pc:docMk/>
          <pc:sldMk cId="3638041330" sldId="2531"/>
        </pc:sldMkLst>
        <pc:spChg chg="mod">
          <ac:chgData name="Strandh Ingela SUS_DI" userId="S::ingstr@livsmedelsverk.se::ab1041b7-3012-475e-9ee5-b257db1f6f4e" providerId="AD" clId="Web-{64B04C3F-F869-24F2-76C4-88A833E35768}" dt="2023-04-17T16:53:08.896" v="352" actId="20577"/>
          <ac:spMkLst>
            <pc:docMk/>
            <pc:sldMk cId="3638041330" sldId="2531"/>
            <ac:spMk id="5" creationId="{292381AB-9FD2-879C-6DB5-5321E2CDFA72}"/>
          </ac:spMkLst>
        </pc:spChg>
      </pc:sldChg>
      <pc:sldChg chg="addSp modSp">
        <pc:chgData name="Strandh Ingela SUS_DI" userId="S::ingstr@livsmedelsverk.se::ab1041b7-3012-475e-9ee5-b257db1f6f4e" providerId="AD" clId="Web-{64B04C3F-F869-24F2-76C4-88A833E35768}" dt="2023-04-17T16:44:27.766" v="48" actId="20577"/>
        <pc:sldMkLst>
          <pc:docMk/>
          <pc:sldMk cId="1682595654" sldId="2550"/>
        </pc:sldMkLst>
        <pc:spChg chg="mod ord">
          <ac:chgData name="Strandh Ingela SUS_DI" userId="S::ingstr@livsmedelsverk.se::ab1041b7-3012-475e-9ee5-b257db1f6f4e" providerId="AD" clId="Web-{64B04C3F-F869-24F2-76C4-88A833E35768}" dt="2023-04-17T16:44:17.515" v="46"/>
          <ac:spMkLst>
            <pc:docMk/>
            <pc:sldMk cId="1682595654" sldId="2550"/>
            <ac:spMk id="4" creationId="{B58DF4BC-BD84-C77F-09C0-D6FB211BE47B}"/>
          </ac:spMkLst>
        </pc:spChg>
        <pc:spChg chg="add mod">
          <ac:chgData name="Strandh Ingela SUS_DI" userId="S::ingstr@livsmedelsverk.se::ab1041b7-3012-475e-9ee5-b257db1f6f4e" providerId="AD" clId="Web-{64B04C3F-F869-24F2-76C4-88A833E35768}" dt="2023-04-17T16:44:27.766" v="48" actId="20577"/>
          <ac:spMkLst>
            <pc:docMk/>
            <pc:sldMk cId="1682595654" sldId="2550"/>
            <ac:spMk id="9" creationId="{9526FAC2-1D54-9E6F-E5A6-98495E8447E0}"/>
          </ac:spMkLst>
        </pc:spChg>
      </pc:sldChg>
      <pc:sldChg chg="modSp">
        <pc:chgData name="Strandh Ingela SUS_DI" userId="S::ingstr@livsmedelsverk.se::ab1041b7-3012-475e-9ee5-b257db1f6f4e" providerId="AD" clId="Web-{64B04C3F-F869-24F2-76C4-88A833E35768}" dt="2023-04-17T16:46:58.783" v="216" actId="20577"/>
        <pc:sldMkLst>
          <pc:docMk/>
          <pc:sldMk cId="3208996187" sldId="2551"/>
        </pc:sldMkLst>
        <pc:spChg chg="mod">
          <ac:chgData name="Strandh Ingela SUS_DI" userId="S::ingstr@livsmedelsverk.se::ab1041b7-3012-475e-9ee5-b257db1f6f4e" providerId="AD" clId="Web-{64B04C3F-F869-24F2-76C4-88A833E35768}" dt="2023-04-17T16:46:58.783" v="216" actId="20577"/>
          <ac:spMkLst>
            <pc:docMk/>
            <pc:sldMk cId="3208996187" sldId="2551"/>
            <ac:spMk id="3" creationId="{F7086954-F049-113F-ECF0-F855E1037FEE}"/>
          </ac:spMkLst>
        </pc:spChg>
      </pc:sldChg>
      <pc:sldChg chg="addSp modSp">
        <pc:chgData name="Strandh Ingela SUS_DI" userId="S::ingstr@livsmedelsverk.se::ab1041b7-3012-475e-9ee5-b257db1f6f4e" providerId="AD" clId="Web-{64B04C3F-F869-24F2-76C4-88A833E35768}" dt="2023-04-17T16:42:07.575" v="41" actId="20577"/>
        <pc:sldMkLst>
          <pc:docMk/>
          <pc:sldMk cId="3798141765" sldId="2552"/>
        </pc:sldMkLst>
        <pc:spChg chg="add mod">
          <ac:chgData name="Strandh Ingela SUS_DI" userId="S::ingstr@livsmedelsverk.se::ab1041b7-3012-475e-9ee5-b257db1f6f4e" providerId="AD" clId="Web-{64B04C3F-F869-24F2-76C4-88A833E35768}" dt="2023-04-17T16:42:07.575" v="41" actId="20577"/>
          <ac:spMkLst>
            <pc:docMk/>
            <pc:sldMk cId="3798141765" sldId="2552"/>
            <ac:spMk id="24" creationId="{32F226F3-7D8D-DCB8-54E1-DA00DDF1FA6F}"/>
          </ac:spMkLst>
        </pc:spChg>
      </pc:sldChg>
      <pc:sldChg chg="addSp modSp">
        <pc:chgData name="Strandh Ingela SUS_DI" userId="S::ingstr@livsmedelsverk.se::ab1041b7-3012-475e-9ee5-b257db1f6f4e" providerId="AD" clId="Web-{64B04C3F-F869-24F2-76C4-88A833E35768}" dt="2023-04-17T16:46:20.157" v="189" actId="20577"/>
        <pc:sldMkLst>
          <pc:docMk/>
          <pc:sldMk cId="2552943110" sldId="2553"/>
        </pc:sldMkLst>
        <pc:spChg chg="mod">
          <ac:chgData name="Strandh Ingela SUS_DI" userId="S::ingstr@livsmedelsverk.se::ab1041b7-3012-475e-9ee5-b257db1f6f4e" providerId="AD" clId="Web-{64B04C3F-F869-24F2-76C4-88A833E35768}" dt="2023-04-17T16:46:20.157" v="189" actId="20577"/>
          <ac:spMkLst>
            <pc:docMk/>
            <pc:sldMk cId="2552943110" sldId="2553"/>
            <ac:spMk id="2" creationId="{C31A7544-8043-3DCF-3FEC-0F1511C548E3}"/>
          </ac:spMkLst>
        </pc:spChg>
        <pc:spChg chg="mod">
          <ac:chgData name="Strandh Ingela SUS_DI" userId="S::ingstr@livsmedelsverk.se::ab1041b7-3012-475e-9ee5-b257db1f6f4e" providerId="AD" clId="Web-{64B04C3F-F869-24F2-76C4-88A833E35768}" dt="2023-04-17T16:44:36.828" v="49" actId="20577"/>
          <ac:spMkLst>
            <pc:docMk/>
            <pc:sldMk cId="2552943110" sldId="2553"/>
            <ac:spMk id="4" creationId="{18C2037D-4CF1-A611-5297-81E8384128CE}"/>
          </ac:spMkLst>
        </pc:spChg>
        <pc:spChg chg="add mod">
          <ac:chgData name="Strandh Ingela SUS_DI" userId="S::ingstr@livsmedelsverk.se::ab1041b7-3012-475e-9ee5-b257db1f6f4e" providerId="AD" clId="Web-{64B04C3F-F869-24F2-76C4-88A833E35768}" dt="2023-04-17T16:45:06.953" v="54" actId="1076"/>
          <ac:spMkLst>
            <pc:docMk/>
            <pc:sldMk cId="2552943110" sldId="2553"/>
            <ac:spMk id="6" creationId="{E03EEE9B-025C-8AA4-994E-5E7D23D0D599}"/>
          </ac:spMkLst>
        </pc:spChg>
      </pc:sldChg>
      <pc:sldChg chg="modSp">
        <pc:chgData name="Strandh Ingela SUS_DI" userId="S::ingstr@livsmedelsverk.se::ab1041b7-3012-475e-9ee5-b257db1f6f4e" providerId="AD" clId="Web-{64B04C3F-F869-24F2-76C4-88A833E35768}" dt="2023-04-17T16:48:13.471" v="227" actId="20577"/>
        <pc:sldMkLst>
          <pc:docMk/>
          <pc:sldMk cId="2228187411" sldId="2555"/>
        </pc:sldMkLst>
        <pc:spChg chg="mod">
          <ac:chgData name="Strandh Ingela SUS_DI" userId="S::ingstr@livsmedelsverk.se::ab1041b7-3012-475e-9ee5-b257db1f6f4e" providerId="AD" clId="Web-{64B04C3F-F869-24F2-76C4-88A833E35768}" dt="2023-04-17T16:48:13.471" v="227" actId="20577"/>
          <ac:spMkLst>
            <pc:docMk/>
            <pc:sldMk cId="2228187411" sldId="2555"/>
            <ac:spMk id="3" creationId="{DC24F631-78CC-289C-94A5-B5A9D34D6AE5}"/>
          </ac:spMkLst>
        </pc:spChg>
      </pc:sldChg>
    </pc:docChg>
  </pc:docChgLst>
  <pc:docChgLst>
    <pc:chgData clId="Web-{269577EB-1D44-1CF2-211F-E0E950B45B9F}"/>
    <pc:docChg chg="modSld">
      <pc:chgData name="" userId="" providerId="" clId="Web-{269577EB-1D44-1CF2-211F-E0E950B45B9F}" dt="2023-04-17T11:37:49.410" v="1" actId="20577"/>
      <pc:docMkLst>
        <pc:docMk/>
      </pc:docMkLst>
      <pc:sldChg chg="modSp">
        <pc:chgData name="" userId="" providerId="" clId="Web-{269577EB-1D44-1CF2-211F-E0E950B45B9F}" dt="2023-04-17T11:37:49.410" v="1" actId="20577"/>
        <pc:sldMkLst>
          <pc:docMk/>
          <pc:sldMk cId="1843490559" sldId="291"/>
        </pc:sldMkLst>
        <pc:spChg chg="mod">
          <ac:chgData name="" userId="" providerId="" clId="Web-{269577EB-1D44-1CF2-211F-E0E950B45B9F}" dt="2023-04-17T11:37:49.410" v="1" actId="20577"/>
          <ac:spMkLst>
            <pc:docMk/>
            <pc:sldMk cId="1843490559" sldId="291"/>
            <ac:spMk id="2" creationId="{2F76F13F-9BB0-A96A-3579-1774D172C798}"/>
          </ac:spMkLst>
        </pc:spChg>
      </pc:sldChg>
    </pc:docChg>
  </pc:docChgLst>
  <pc:docChgLst>
    <pc:chgData name="Eriksson Linda SUS_IS" userId="S::linda.eriksson@livsmedelsverk.se::2ce441ca-e107-497a-a902-a0a3dc874173" providerId="AD" clId="Web-{73AD8448-837C-6F46-1F6E-F308A3654759}"/>
    <pc:docChg chg="addSld delSld modSld">
      <pc:chgData name="Eriksson Linda SUS_IS" userId="S::linda.eriksson@livsmedelsverk.se::2ce441ca-e107-497a-a902-a0a3dc874173" providerId="AD" clId="Web-{73AD8448-837C-6F46-1F6E-F308A3654759}" dt="2023-04-25T12:54:25.311" v="77"/>
      <pc:docMkLst>
        <pc:docMk/>
      </pc:docMkLst>
      <pc:sldChg chg="modSp">
        <pc:chgData name="Eriksson Linda SUS_IS" userId="S::linda.eriksson@livsmedelsverk.se::2ce441ca-e107-497a-a902-a0a3dc874173" providerId="AD" clId="Web-{73AD8448-837C-6F46-1F6E-F308A3654759}" dt="2023-04-25T12:51:47.969" v="61" actId="20577"/>
        <pc:sldMkLst>
          <pc:docMk/>
          <pc:sldMk cId="672043436" sldId="280"/>
        </pc:sldMkLst>
        <pc:spChg chg="mod">
          <ac:chgData name="Eriksson Linda SUS_IS" userId="S::linda.eriksson@livsmedelsverk.se::2ce441ca-e107-497a-a902-a0a3dc874173" providerId="AD" clId="Web-{73AD8448-837C-6F46-1F6E-F308A3654759}" dt="2023-04-25T12:51:47.969" v="61" actId="20577"/>
          <ac:spMkLst>
            <pc:docMk/>
            <pc:sldMk cId="672043436" sldId="280"/>
            <ac:spMk id="2" creationId="{25E9EE37-7200-7741-92F3-CC5F582888E2}"/>
          </ac:spMkLst>
        </pc:spChg>
        <pc:spChg chg="mod">
          <ac:chgData name="Eriksson Linda SUS_IS" userId="S::linda.eriksson@livsmedelsverk.se::2ce441ca-e107-497a-a902-a0a3dc874173" providerId="AD" clId="Web-{73AD8448-837C-6F46-1F6E-F308A3654759}" dt="2023-04-25T12:51:33.562" v="55" actId="20577"/>
          <ac:spMkLst>
            <pc:docMk/>
            <pc:sldMk cId="672043436" sldId="280"/>
            <ac:spMk id="6" creationId="{B179FBD9-35BD-4FC1-B570-46AA25674AC0}"/>
          </ac:spMkLst>
        </pc:spChg>
      </pc:sldChg>
      <pc:sldChg chg="delSp modSp del modNotes">
        <pc:chgData name="Eriksson Linda SUS_IS" userId="S::linda.eriksson@livsmedelsverk.se::2ce441ca-e107-497a-a902-a0a3dc874173" providerId="AD" clId="Web-{73AD8448-837C-6F46-1F6E-F308A3654759}" dt="2023-04-25T12:51:14.969" v="49"/>
        <pc:sldMkLst>
          <pc:docMk/>
          <pc:sldMk cId="3638041330" sldId="2531"/>
        </pc:sldMkLst>
        <pc:spChg chg="mod">
          <ac:chgData name="Eriksson Linda SUS_IS" userId="S::linda.eriksson@livsmedelsverk.se::2ce441ca-e107-497a-a902-a0a3dc874173" providerId="AD" clId="Web-{73AD8448-837C-6F46-1F6E-F308A3654759}" dt="2023-04-25T12:50:55.203" v="43" actId="20577"/>
          <ac:spMkLst>
            <pc:docMk/>
            <pc:sldMk cId="3638041330" sldId="2531"/>
            <ac:spMk id="5" creationId="{292381AB-9FD2-879C-6DB5-5321E2CDFA72}"/>
          </ac:spMkLst>
        </pc:spChg>
        <pc:graphicFrameChg chg="del mod">
          <ac:chgData name="Eriksson Linda SUS_IS" userId="S::linda.eriksson@livsmedelsverk.se::2ce441ca-e107-497a-a902-a0a3dc874173" providerId="AD" clId="Web-{73AD8448-837C-6F46-1F6E-F308A3654759}" dt="2023-04-25T12:50:33.891" v="39"/>
          <ac:graphicFrameMkLst>
            <pc:docMk/>
            <pc:sldMk cId="3638041330" sldId="2531"/>
            <ac:graphicFrameMk id="10" creationId="{18DB70C4-390D-FE16-6B70-2FFBA0EA11D3}"/>
          </ac:graphicFrameMkLst>
        </pc:graphicFrameChg>
      </pc:sldChg>
      <pc:sldChg chg="modSp">
        <pc:chgData name="Eriksson Linda SUS_IS" userId="S::linda.eriksson@livsmedelsverk.se::2ce441ca-e107-497a-a902-a0a3dc874173" providerId="AD" clId="Web-{73AD8448-837C-6F46-1F6E-F308A3654759}" dt="2023-04-25T12:52:35" v="70" actId="14100"/>
        <pc:sldMkLst>
          <pc:docMk/>
          <pc:sldMk cId="4139771971" sldId="2545"/>
        </pc:sldMkLst>
        <pc:spChg chg="mod">
          <ac:chgData name="Eriksson Linda SUS_IS" userId="S::linda.eriksson@livsmedelsverk.se::2ce441ca-e107-497a-a902-a0a3dc874173" providerId="AD" clId="Web-{73AD8448-837C-6F46-1F6E-F308A3654759}" dt="2023-04-25T12:42:24.893" v="8" actId="20577"/>
          <ac:spMkLst>
            <pc:docMk/>
            <pc:sldMk cId="4139771971" sldId="2545"/>
            <ac:spMk id="18" creationId="{659B76B0-BF0D-34E6-D7E4-642CAD61E4A3}"/>
          </ac:spMkLst>
        </pc:spChg>
        <pc:spChg chg="mod">
          <ac:chgData name="Eriksson Linda SUS_IS" userId="S::linda.eriksson@livsmedelsverk.se::2ce441ca-e107-497a-a902-a0a3dc874173" providerId="AD" clId="Web-{73AD8448-837C-6F46-1F6E-F308A3654759}" dt="2023-04-25T12:52:12.062" v="68" actId="20577"/>
          <ac:spMkLst>
            <pc:docMk/>
            <pc:sldMk cId="4139771971" sldId="2545"/>
            <ac:spMk id="30" creationId="{2E22DEC5-8181-5907-5C1C-113DDAF106A1}"/>
          </ac:spMkLst>
        </pc:spChg>
        <pc:spChg chg="mod">
          <ac:chgData name="Eriksson Linda SUS_IS" userId="S::linda.eriksson@livsmedelsverk.se::2ce441ca-e107-497a-a902-a0a3dc874173" providerId="AD" clId="Web-{73AD8448-837C-6F46-1F6E-F308A3654759}" dt="2023-04-25T12:52:35" v="70" actId="14100"/>
          <ac:spMkLst>
            <pc:docMk/>
            <pc:sldMk cId="4139771971" sldId="2545"/>
            <ac:spMk id="34" creationId="{B2D02539-A8D7-CA8F-A530-B596AE535280}"/>
          </ac:spMkLst>
        </pc:spChg>
      </pc:sldChg>
      <pc:sldChg chg="modNotes">
        <pc:chgData name="Eriksson Linda SUS_IS" userId="S::linda.eriksson@livsmedelsverk.se::2ce441ca-e107-497a-a902-a0a3dc874173" providerId="AD" clId="Web-{73AD8448-837C-6F46-1F6E-F308A3654759}" dt="2023-04-25T12:54:25.311" v="77"/>
        <pc:sldMkLst>
          <pc:docMk/>
          <pc:sldMk cId="1682595654" sldId="2550"/>
        </pc:sldMkLst>
      </pc:sldChg>
      <pc:sldChg chg="modSp">
        <pc:chgData name="Eriksson Linda SUS_IS" userId="S::linda.eriksson@livsmedelsverk.se::2ce441ca-e107-497a-a902-a0a3dc874173" providerId="AD" clId="Web-{73AD8448-837C-6F46-1F6E-F308A3654759}" dt="2023-04-25T12:42:54.549" v="10" actId="20577"/>
        <pc:sldMkLst>
          <pc:docMk/>
          <pc:sldMk cId="2603925251" sldId="2558"/>
        </pc:sldMkLst>
        <pc:spChg chg="mod">
          <ac:chgData name="Eriksson Linda SUS_IS" userId="S::linda.eriksson@livsmedelsverk.se::2ce441ca-e107-497a-a902-a0a3dc874173" providerId="AD" clId="Web-{73AD8448-837C-6F46-1F6E-F308A3654759}" dt="2023-04-25T12:42:54.549" v="10" actId="20577"/>
          <ac:spMkLst>
            <pc:docMk/>
            <pc:sldMk cId="2603925251" sldId="2558"/>
            <ac:spMk id="4" creationId="{D9A10F48-F4EF-7613-3B4F-ED1D4896E5A4}"/>
          </ac:spMkLst>
        </pc:spChg>
      </pc:sldChg>
      <pc:sldChg chg="modSp">
        <pc:chgData name="Eriksson Linda SUS_IS" userId="S::linda.eriksson@livsmedelsverk.se::2ce441ca-e107-497a-a902-a0a3dc874173" providerId="AD" clId="Web-{73AD8448-837C-6F46-1F6E-F308A3654759}" dt="2023-04-25T12:52:19.781" v="69" actId="20577"/>
        <pc:sldMkLst>
          <pc:docMk/>
          <pc:sldMk cId="2783861978" sldId="2564"/>
        </pc:sldMkLst>
        <pc:spChg chg="mod">
          <ac:chgData name="Eriksson Linda SUS_IS" userId="S::linda.eriksson@livsmedelsverk.se::2ce441ca-e107-497a-a902-a0a3dc874173" providerId="AD" clId="Web-{73AD8448-837C-6F46-1F6E-F308A3654759}" dt="2023-04-25T12:52:19.781" v="69" actId="20577"/>
          <ac:spMkLst>
            <pc:docMk/>
            <pc:sldMk cId="2783861978" sldId="2564"/>
            <ac:spMk id="9" creationId="{2453AE96-5BBD-F6C6-3187-40E2443F5073}"/>
          </ac:spMkLst>
        </pc:spChg>
        <pc:spChg chg="mod">
          <ac:chgData name="Eriksson Linda SUS_IS" userId="S::linda.eriksson@livsmedelsverk.se::2ce441ca-e107-497a-a902-a0a3dc874173" providerId="AD" clId="Web-{73AD8448-837C-6F46-1F6E-F308A3654759}" dt="2023-04-25T12:42:10.268" v="5" actId="20577"/>
          <ac:spMkLst>
            <pc:docMk/>
            <pc:sldMk cId="2783861978" sldId="2564"/>
            <ac:spMk id="18" creationId="{659B76B0-BF0D-34E6-D7E4-642CAD61E4A3}"/>
          </ac:spMkLst>
        </pc:spChg>
      </pc:sldChg>
      <pc:sldChg chg="modSp">
        <pc:chgData name="Eriksson Linda SUS_IS" userId="S::linda.eriksson@livsmedelsverk.se::2ce441ca-e107-497a-a902-a0a3dc874173" providerId="AD" clId="Web-{73AD8448-837C-6F46-1F6E-F308A3654759}" dt="2023-04-25T12:43:30.002" v="12" actId="20577"/>
        <pc:sldMkLst>
          <pc:docMk/>
          <pc:sldMk cId="1736396224" sldId="2568"/>
        </pc:sldMkLst>
        <pc:spChg chg="mod">
          <ac:chgData name="Eriksson Linda SUS_IS" userId="S::linda.eriksson@livsmedelsverk.se::2ce441ca-e107-497a-a902-a0a3dc874173" providerId="AD" clId="Web-{73AD8448-837C-6F46-1F6E-F308A3654759}" dt="2023-04-25T12:43:30.002" v="12" actId="20577"/>
          <ac:spMkLst>
            <pc:docMk/>
            <pc:sldMk cId="1736396224" sldId="2568"/>
            <ac:spMk id="2" creationId="{00000000-0000-0000-0000-000000000000}"/>
          </ac:spMkLst>
        </pc:spChg>
      </pc:sldChg>
      <pc:sldChg chg="modSp">
        <pc:chgData name="Eriksson Linda SUS_IS" userId="S::linda.eriksson@livsmedelsverk.se::2ce441ca-e107-497a-a902-a0a3dc874173" providerId="AD" clId="Web-{73AD8448-837C-6F46-1F6E-F308A3654759}" dt="2023-04-25T12:51:17.547" v="50" actId="20577"/>
        <pc:sldMkLst>
          <pc:docMk/>
          <pc:sldMk cId="180106197" sldId="2572"/>
        </pc:sldMkLst>
        <pc:spChg chg="mod">
          <ac:chgData name="Eriksson Linda SUS_IS" userId="S::linda.eriksson@livsmedelsverk.se::2ce441ca-e107-497a-a902-a0a3dc874173" providerId="AD" clId="Web-{73AD8448-837C-6F46-1F6E-F308A3654759}" dt="2023-04-25T12:51:17.547" v="50" actId="20577"/>
          <ac:spMkLst>
            <pc:docMk/>
            <pc:sldMk cId="180106197" sldId="2572"/>
            <ac:spMk id="3" creationId="{00000000-0000-0000-0000-000000000000}"/>
          </ac:spMkLst>
        </pc:spChg>
      </pc:sldChg>
      <pc:sldChg chg="addSp modSp">
        <pc:chgData name="Eriksson Linda SUS_IS" userId="S::linda.eriksson@livsmedelsverk.se::2ce441ca-e107-497a-a902-a0a3dc874173" providerId="AD" clId="Web-{73AD8448-837C-6F46-1F6E-F308A3654759}" dt="2023-04-25T12:49:23.219" v="36"/>
        <pc:sldMkLst>
          <pc:docMk/>
          <pc:sldMk cId="4064779528" sldId="2576"/>
        </pc:sldMkLst>
        <pc:spChg chg="mod">
          <ac:chgData name="Eriksson Linda SUS_IS" userId="S::linda.eriksson@livsmedelsverk.se::2ce441ca-e107-497a-a902-a0a3dc874173" providerId="AD" clId="Web-{73AD8448-837C-6F46-1F6E-F308A3654759}" dt="2023-04-25T12:49:05.735" v="33" actId="20577"/>
          <ac:spMkLst>
            <pc:docMk/>
            <pc:sldMk cId="4064779528" sldId="2576"/>
            <ac:spMk id="3" creationId="{00000000-0000-0000-0000-000000000000}"/>
          </ac:spMkLst>
        </pc:spChg>
        <pc:spChg chg="add mod">
          <ac:chgData name="Eriksson Linda SUS_IS" userId="S::linda.eriksson@livsmedelsverk.se::2ce441ca-e107-497a-a902-a0a3dc874173" providerId="AD" clId="Web-{73AD8448-837C-6F46-1F6E-F308A3654759}" dt="2023-04-25T12:49:23.219" v="36"/>
          <ac:spMkLst>
            <pc:docMk/>
            <pc:sldMk cId="4064779528" sldId="2576"/>
            <ac:spMk id="4" creationId="{5AF5CBC7-098B-1B51-4921-30C4D50735D8}"/>
          </ac:spMkLst>
        </pc:spChg>
        <pc:spChg chg="mod">
          <ac:chgData name="Eriksson Linda SUS_IS" userId="S::linda.eriksson@livsmedelsverk.se::2ce441ca-e107-497a-a902-a0a3dc874173" providerId="AD" clId="Web-{73AD8448-837C-6F46-1F6E-F308A3654759}" dt="2023-04-25T12:44:25.440" v="16" actId="14100"/>
          <ac:spMkLst>
            <pc:docMk/>
            <pc:sldMk cId="4064779528" sldId="2576"/>
            <ac:spMk id="6" creationId="{659B76B0-BF0D-34E6-D7E4-642CAD61E4A3}"/>
          </ac:spMkLst>
        </pc:spChg>
      </pc:sldChg>
      <pc:sldChg chg="modSp">
        <pc:chgData name="Eriksson Linda SUS_IS" userId="S::linda.eriksson@livsmedelsverk.se::2ce441ca-e107-497a-a902-a0a3dc874173" providerId="AD" clId="Web-{73AD8448-837C-6F46-1F6E-F308A3654759}" dt="2023-04-25T12:54:03.233" v="76" actId="20577"/>
        <pc:sldMkLst>
          <pc:docMk/>
          <pc:sldMk cId="2529458703" sldId="2578"/>
        </pc:sldMkLst>
        <pc:spChg chg="mod">
          <ac:chgData name="Eriksson Linda SUS_IS" userId="S::linda.eriksson@livsmedelsverk.se::2ce441ca-e107-497a-a902-a0a3dc874173" providerId="AD" clId="Web-{73AD8448-837C-6F46-1F6E-F308A3654759}" dt="2023-04-25T12:54:03.233" v="76" actId="20577"/>
          <ac:spMkLst>
            <pc:docMk/>
            <pc:sldMk cId="2529458703" sldId="2578"/>
            <ac:spMk id="3" creationId="{3CF72CD1-985F-92AA-B657-F0A5F267E39F}"/>
          </ac:spMkLst>
        </pc:spChg>
      </pc:sldChg>
      <pc:sldChg chg="modSp">
        <pc:chgData name="Eriksson Linda SUS_IS" userId="S::linda.eriksson@livsmedelsverk.se::2ce441ca-e107-497a-a902-a0a3dc874173" providerId="AD" clId="Web-{73AD8448-837C-6F46-1F6E-F308A3654759}" dt="2023-04-25T12:41:52.768" v="3" actId="20577"/>
        <pc:sldMkLst>
          <pc:docMk/>
          <pc:sldMk cId="104522796" sldId="2579"/>
        </pc:sldMkLst>
        <pc:spChg chg="mod">
          <ac:chgData name="Eriksson Linda SUS_IS" userId="S::linda.eriksson@livsmedelsverk.se::2ce441ca-e107-497a-a902-a0a3dc874173" providerId="AD" clId="Web-{73AD8448-837C-6F46-1F6E-F308A3654759}" dt="2023-04-25T12:41:52.768" v="3" actId="20577"/>
          <ac:spMkLst>
            <pc:docMk/>
            <pc:sldMk cId="104522796" sldId="2579"/>
            <ac:spMk id="2" creationId="{28FDDB25-A994-7517-EF41-C45502CEEE23}"/>
          </ac:spMkLst>
        </pc:spChg>
        <pc:spChg chg="mod">
          <ac:chgData name="Eriksson Linda SUS_IS" userId="S::linda.eriksson@livsmedelsverk.se::2ce441ca-e107-497a-a902-a0a3dc874173" providerId="AD" clId="Web-{73AD8448-837C-6F46-1F6E-F308A3654759}" dt="2023-04-25T12:41:49.081" v="1" actId="20577"/>
          <ac:spMkLst>
            <pc:docMk/>
            <pc:sldMk cId="104522796" sldId="2579"/>
            <ac:spMk id="5" creationId="{BDFCA8D7-1F33-33E3-B1ED-B62157D824A5}"/>
          </ac:spMkLst>
        </pc:spChg>
      </pc:sldChg>
      <pc:sldChg chg="addSp delSp modSp new mod modClrScheme chgLayout modNotes">
        <pc:chgData name="Eriksson Linda SUS_IS" userId="S::linda.eriksson@livsmedelsverk.se::2ce441ca-e107-497a-a902-a0a3dc874173" providerId="AD" clId="Web-{73AD8448-837C-6F46-1F6E-F308A3654759}" dt="2023-04-25T12:51:12.016" v="48"/>
        <pc:sldMkLst>
          <pc:docMk/>
          <pc:sldMk cId="3923917463" sldId="2582"/>
        </pc:sldMkLst>
        <pc:spChg chg="del">
          <ac:chgData name="Eriksson Linda SUS_IS" userId="S::linda.eriksson@livsmedelsverk.se::2ce441ca-e107-497a-a902-a0a3dc874173" providerId="AD" clId="Web-{73AD8448-837C-6F46-1F6E-F308A3654759}" dt="2023-04-25T12:50:42.844" v="40"/>
          <ac:spMkLst>
            <pc:docMk/>
            <pc:sldMk cId="3923917463" sldId="2582"/>
            <ac:spMk id="2" creationId="{D2AE0925-9E7C-230B-BC98-A1AD44B7A0F9}"/>
          </ac:spMkLst>
        </pc:spChg>
        <pc:spChg chg="mod ord">
          <ac:chgData name="Eriksson Linda SUS_IS" userId="S::linda.eriksson@livsmedelsverk.se::2ce441ca-e107-497a-a902-a0a3dc874173" providerId="AD" clId="Web-{73AD8448-837C-6F46-1F6E-F308A3654759}" dt="2023-04-25T12:51:01.438" v="46" actId="20577"/>
          <ac:spMkLst>
            <pc:docMk/>
            <pc:sldMk cId="3923917463" sldId="2582"/>
            <ac:spMk id="3" creationId="{FA17D2F8-7BAB-77F4-E6F0-BB2441C12F0B}"/>
          </ac:spMkLst>
        </pc:spChg>
        <pc:graphicFrameChg chg="add">
          <ac:chgData name="Eriksson Linda SUS_IS" userId="S::linda.eriksson@livsmedelsverk.se::2ce441ca-e107-497a-a902-a0a3dc874173" providerId="AD" clId="Web-{73AD8448-837C-6F46-1F6E-F308A3654759}" dt="2023-04-25T12:50:44.484" v="41"/>
          <ac:graphicFrameMkLst>
            <pc:docMk/>
            <pc:sldMk cId="3923917463" sldId="2582"/>
            <ac:graphicFrameMk id="4" creationId="{4C8A8831-7FB1-C68B-50DC-77B30883F18F}"/>
          </ac:graphicFrameMkLst>
        </pc:graphicFrameChg>
      </pc:sldChg>
    </pc:docChg>
  </pc:docChgLst>
  <pc:docChgLst>
    <pc:chgData name="Strandh Ingela SUS_DI" userId="S::ingstr@livsmedelsverk.se::ab1041b7-3012-475e-9ee5-b257db1f6f4e" providerId="AD" clId="Web-{C3EBABE2-9213-FDF7-E89C-D84667EC44DB}"/>
    <pc:docChg chg="delSld modSld sldOrd">
      <pc:chgData name="Strandh Ingela SUS_DI" userId="S::ingstr@livsmedelsverk.se::ab1041b7-3012-475e-9ee5-b257db1f6f4e" providerId="AD" clId="Web-{C3EBABE2-9213-FDF7-E89C-D84667EC44DB}" dt="2023-04-17T13:29:57.541" v="59" actId="1076"/>
      <pc:docMkLst>
        <pc:docMk/>
      </pc:docMkLst>
      <pc:sldChg chg="ord">
        <pc:chgData name="Strandh Ingela SUS_DI" userId="S::ingstr@livsmedelsverk.se::ab1041b7-3012-475e-9ee5-b257db1f6f4e" providerId="AD" clId="Web-{C3EBABE2-9213-FDF7-E89C-D84667EC44DB}" dt="2023-04-17T13:14:26.809" v="1"/>
        <pc:sldMkLst>
          <pc:docMk/>
          <pc:sldMk cId="2064018591" sldId="272"/>
        </pc:sldMkLst>
      </pc:sldChg>
      <pc:sldChg chg="modSp">
        <pc:chgData name="Strandh Ingela SUS_DI" userId="S::ingstr@livsmedelsverk.se::ab1041b7-3012-475e-9ee5-b257db1f6f4e" providerId="AD" clId="Web-{C3EBABE2-9213-FDF7-E89C-D84667EC44DB}" dt="2023-04-17T13:23:29.154" v="51" actId="20577"/>
        <pc:sldMkLst>
          <pc:docMk/>
          <pc:sldMk cId="1415753747" sldId="281"/>
        </pc:sldMkLst>
        <pc:spChg chg="mod">
          <ac:chgData name="Strandh Ingela SUS_DI" userId="S::ingstr@livsmedelsverk.se::ab1041b7-3012-475e-9ee5-b257db1f6f4e" providerId="AD" clId="Web-{C3EBABE2-9213-FDF7-E89C-D84667EC44DB}" dt="2023-04-17T13:23:22.451" v="50" actId="20577"/>
          <ac:spMkLst>
            <pc:docMk/>
            <pc:sldMk cId="1415753747" sldId="281"/>
            <ac:spMk id="2" creationId="{7B7A3E34-CB46-43D3-A457-9111C9EC8635}"/>
          </ac:spMkLst>
        </pc:spChg>
        <pc:spChg chg="mod">
          <ac:chgData name="Strandh Ingela SUS_DI" userId="S::ingstr@livsmedelsverk.se::ab1041b7-3012-475e-9ee5-b257db1f6f4e" providerId="AD" clId="Web-{C3EBABE2-9213-FDF7-E89C-D84667EC44DB}" dt="2023-04-17T13:23:29.154" v="51" actId="20577"/>
          <ac:spMkLst>
            <pc:docMk/>
            <pc:sldMk cId="1415753747" sldId="281"/>
            <ac:spMk id="3" creationId="{0DF5155B-8BB2-4C64-8B8D-A0575E4377B8}"/>
          </ac:spMkLst>
        </pc:spChg>
      </pc:sldChg>
      <pc:sldChg chg="del">
        <pc:chgData name="Strandh Ingela SUS_DI" userId="S::ingstr@livsmedelsverk.se::ab1041b7-3012-475e-9ee5-b257db1f6f4e" providerId="AD" clId="Web-{C3EBABE2-9213-FDF7-E89C-D84667EC44DB}" dt="2023-04-17T13:11:01.646" v="0"/>
        <pc:sldMkLst>
          <pc:docMk/>
          <pc:sldMk cId="1383991439" sldId="283"/>
        </pc:sldMkLst>
      </pc:sldChg>
      <pc:sldChg chg="ord">
        <pc:chgData name="Strandh Ingela SUS_DI" userId="S::ingstr@livsmedelsverk.se::ab1041b7-3012-475e-9ee5-b257db1f6f4e" providerId="AD" clId="Web-{C3EBABE2-9213-FDF7-E89C-D84667EC44DB}" dt="2023-04-17T13:26:30.051" v="53"/>
        <pc:sldMkLst>
          <pc:docMk/>
          <pc:sldMk cId="2150405273" sldId="2544"/>
        </pc:sldMkLst>
      </pc:sldChg>
      <pc:sldChg chg="addSp delSp modSp">
        <pc:chgData name="Strandh Ingela SUS_DI" userId="S::ingstr@livsmedelsverk.se::ab1041b7-3012-475e-9ee5-b257db1f6f4e" providerId="AD" clId="Web-{C3EBABE2-9213-FDF7-E89C-D84667EC44DB}" dt="2023-04-17T13:29:57.541" v="59" actId="1076"/>
        <pc:sldMkLst>
          <pc:docMk/>
          <pc:sldMk cId="4139771971" sldId="2545"/>
        </pc:sldMkLst>
        <pc:spChg chg="del">
          <ac:chgData name="Strandh Ingela SUS_DI" userId="S::ingstr@livsmedelsverk.se::ab1041b7-3012-475e-9ee5-b257db1f6f4e" providerId="AD" clId="Web-{C3EBABE2-9213-FDF7-E89C-D84667EC44DB}" dt="2023-04-17T13:14:57.857" v="4"/>
          <ac:spMkLst>
            <pc:docMk/>
            <pc:sldMk cId="4139771971" sldId="2545"/>
            <ac:spMk id="5" creationId="{64927A8F-0D59-6545-0D9E-680CBE2D3063}"/>
          </ac:spMkLst>
        </pc:spChg>
        <pc:spChg chg="del">
          <ac:chgData name="Strandh Ingela SUS_DI" userId="S::ingstr@livsmedelsverk.se::ab1041b7-3012-475e-9ee5-b257db1f6f4e" providerId="AD" clId="Web-{C3EBABE2-9213-FDF7-E89C-D84667EC44DB}" dt="2023-04-17T13:15:08.607" v="7"/>
          <ac:spMkLst>
            <pc:docMk/>
            <pc:sldMk cId="4139771971" sldId="2545"/>
            <ac:spMk id="6" creationId="{3C7D0853-BECC-4AF7-B46D-FA98B0E9FBB9}"/>
          </ac:spMkLst>
        </pc:spChg>
        <pc:spChg chg="add del mod">
          <ac:chgData name="Strandh Ingela SUS_DI" userId="S::ingstr@livsmedelsverk.se::ab1041b7-3012-475e-9ee5-b257db1f6f4e" providerId="AD" clId="Web-{C3EBABE2-9213-FDF7-E89C-D84667EC44DB}" dt="2023-04-17T13:15:00.607" v="6"/>
          <ac:spMkLst>
            <pc:docMk/>
            <pc:sldMk cId="4139771971" sldId="2545"/>
            <ac:spMk id="7" creationId="{625B08A0-3D38-A128-96B0-90F226959CAC}"/>
          </ac:spMkLst>
        </pc:spChg>
        <pc:spChg chg="mod">
          <ac:chgData name="Strandh Ingela SUS_DI" userId="S::ingstr@livsmedelsverk.se::ab1041b7-3012-475e-9ee5-b257db1f6f4e" providerId="AD" clId="Web-{C3EBABE2-9213-FDF7-E89C-D84667EC44DB}" dt="2023-04-17T13:29:55.463" v="58" actId="1076"/>
          <ac:spMkLst>
            <pc:docMk/>
            <pc:sldMk cId="4139771971" sldId="2545"/>
            <ac:spMk id="9" creationId="{840E3507-AD76-C197-EA65-36CE3F940A53}"/>
          </ac:spMkLst>
        </pc:spChg>
        <pc:spChg chg="mod">
          <ac:chgData name="Strandh Ingela SUS_DI" userId="S::ingstr@livsmedelsverk.se::ab1041b7-3012-475e-9ee5-b257db1f6f4e" providerId="AD" clId="Web-{C3EBABE2-9213-FDF7-E89C-D84667EC44DB}" dt="2023-04-17T13:29:57.541" v="59" actId="1076"/>
          <ac:spMkLst>
            <pc:docMk/>
            <pc:sldMk cId="4139771971" sldId="2545"/>
            <ac:spMk id="12" creationId="{520BC474-2558-CF49-7A07-154AE4B9182E}"/>
          </ac:spMkLst>
        </pc:spChg>
        <pc:spChg chg="mod">
          <ac:chgData name="Strandh Ingela SUS_DI" userId="S::ingstr@livsmedelsverk.se::ab1041b7-3012-475e-9ee5-b257db1f6f4e" providerId="AD" clId="Web-{C3EBABE2-9213-FDF7-E89C-D84667EC44DB}" dt="2023-04-17T13:29:45.229" v="56" actId="1076"/>
          <ac:spMkLst>
            <pc:docMk/>
            <pc:sldMk cId="4139771971" sldId="2545"/>
            <ac:spMk id="15" creationId="{B3ED2328-731E-BCE7-EAAF-FE9C512E5E82}"/>
          </ac:spMkLst>
        </pc:spChg>
      </pc:sldChg>
      <pc:sldChg chg="addSp modSp">
        <pc:chgData name="Strandh Ingela SUS_DI" userId="S::ingstr@livsmedelsverk.se::ab1041b7-3012-475e-9ee5-b257db1f6f4e" providerId="AD" clId="Web-{C3EBABE2-9213-FDF7-E89C-D84667EC44DB}" dt="2023-04-17T13:28:53.602" v="55" actId="1076"/>
        <pc:sldMkLst>
          <pc:docMk/>
          <pc:sldMk cId="3208996187" sldId="2551"/>
        </pc:sldMkLst>
        <pc:graphicFrameChg chg="add mod">
          <ac:chgData name="Strandh Ingela SUS_DI" userId="S::ingstr@livsmedelsverk.se::ab1041b7-3012-475e-9ee5-b257db1f6f4e" providerId="AD" clId="Web-{C3EBABE2-9213-FDF7-E89C-D84667EC44DB}" dt="2023-04-17T13:28:53.602" v="55" actId="1076"/>
          <ac:graphicFrameMkLst>
            <pc:docMk/>
            <pc:sldMk cId="3208996187" sldId="2551"/>
            <ac:graphicFrameMk id="4" creationId="{EF67908F-ACD6-ED97-36E9-8E9D0FABC258}"/>
          </ac:graphicFrameMkLst>
        </pc:graphicFrameChg>
      </pc:sldChg>
    </pc:docChg>
  </pc:docChgLst>
  <pc:docChgLst>
    <pc:chgData name="Strandh Ingela SUS_DI" userId="S::ingstr@livsmedelsverk.se::ab1041b7-3012-475e-9ee5-b257db1f6f4e" providerId="AD" clId="Web-{AF96B476-49D1-9D9D-A9DF-6627F147923A}"/>
    <pc:docChg chg="addSld modSld">
      <pc:chgData name="Strandh Ingela SUS_DI" userId="S::ingstr@livsmedelsverk.se::ab1041b7-3012-475e-9ee5-b257db1f6f4e" providerId="AD" clId="Web-{AF96B476-49D1-9D9D-A9DF-6627F147923A}" dt="2023-04-20T08:57:33.434" v="606" actId="20577"/>
      <pc:docMkLst>
        <pc:docMk/>
      </pc:docMkLst>
      <pc:sldChg chg="modSp">
        <pc:chgData name="Strandh Ingela SUS_DI" userId="S::ingstr@livsmedelsverk.se::ab1041b7-3012-475e-9ee5-b257db1f6f4e" providerId="AD" clId="Web-{AF96B476-49D1-9D9D-A9DF-6627F147923A}" dt="2023-04-20T08:54:17.943" v="604" actId="1076"/>
        <pc:sldMkLst>
          <pc:docMk/>
          <pc:sldMk cId="3208996187" sldId="2551"/>
        </pc:sldMkLst>
        <pc:graphicFrameChg chg="mod">
          <ac:chgData name="Strandh Ingela SUS_DI" userId="S::ingstr@livsmedelsverk.se::ab1041b7-3012-475e-9ee5-b257db1f6f4e" providerId="AD" clId="Web-{AF96B476-49D1-9D9D-A9DF-6627F147923A}" dt="2023-04-20T08:54:17.943" v="604" actId="1076"/>
          <ac:graphicFrameMkLst>
            <pc:docMk/>
            <pc:sldMk cId="3208996187" sldId="2551"/>
            <ac:graphicFrameMk id="4" creationId="{EF67908F-ACD6-ED97-36E9-8E9D0FABC258}"/>
          </ac:graphicFrameMkLst>
        </pc:graphicFrameChg>
      </pc:sldChg>
      <pc:sldChg chg="modSp">
        <pc:chgData name="Strandh Ingela SUS_DI" userId="S::ingstr@livsmedelsverk.se::ab1041b7-3012-475e-9ee5-b257db1f6f4e" providerId="AD" clId="Web-{AF96B476-49D1-9D9D-A9DF-6627F147923A}" dt="2023-04-20T08:57:33.434" v="606" actId="20577"/>
        <pc:sldMkLst>
          <pc:docMk/>
          <pc:sldMk cId="2603925251" sldId="2558"/>
        </pc:sldMkLst>
        <pc:spChg chg="mod">
          <ac:chgData name="Strandh Ingela SUS_DI" userId="S::ingstr@livsmedelsverk.se::ab1041b7-3012-475e-9ee5-b257db1f6f4e" providerId="AD" clId="Web-{AF96B476-49D1-9D9D-A9DF-6627F147923A}" dt="2023-04-20T08:57:33.434" v="606" actId="20577"/>
          <ac:spMkLst>
            <pc:docMk/>
            <pc:sldMk cId="2603925251" sldId="2558"/>
            <ac:spMk id="9" creationId="{95CDA778-9EE6-553B-2048-2CC28CE9CF4D}"/>
          </ac:spMkLst>
        </pc:spChg>
      </pc:sldChg>
      <pc:sldChg chg="modSp new">
        <pc:chgData name="Strandh Ingela SUS_DI" userId="S::ingstr@livsmedelsverk.se::ab1041b7-3012-475e-9ee5-b257db1f6f4e" providerId="AD" clId="Web-{AF96B476-49D1-9D9D-A9DF-6627F147923A}" dt="2023-04-20T08:40:30.434" v="603" actId="20577"/>
        <pc:sldMkLst>
          <pc:docMk/>
          <pc:sldMk cId="498131807" sldId="2562"/>
        </pc:sldMkLst>
        <pc:spChg chg="mod">
          <ac:chgData name="Strandh Ingela SUS_DI" userId="S::ingstr@livsmedelsverk.se::ab1041b7-3012-475e-9ee5-b257db1f6f4e" providerId="AD" clId="Web-{AF96B476-49D1-9D9D-A9DF-6627F147923A}" dt="2023-04-20T08:40:30.434" v="603" actId="20577"/>
          <ac:spMkLst>
            <pc:docMk/>
            <pc:sldMk cId="498131807" sldId="2562"/>
            <ac:spMk id="3" creationId="{0B917926-23C6-4B7B-FC11-15AEA1E828DB}"/>
          </ac:spMkLst>
        </pc:spChg>
        <pc:spChg chg="mod">
          <ac:chgData name="Strandh Ingela SUS_DI" userId="S::ingstr@livsmedelsverk.se::ab1041b7-3012-475e-9ee5-b257db1f6f4e" providerId="AD" clId="Web-{AF96B476-49D1-9D9D-A9DF-6627F147923A}" dt="2023-04-20T08:11:52.977" v="24" actId="20577"/>
          <ac:spMkLst>
            <pc:docMk/>
            <pc:sldMk cId="498131807" sldId="2562"/>
            <ac:spMk id="4" creationId="{01DFAD3B-6AE4-1F2F-8792-D4802652507F}"/>
          </ac:spMkLst>
        </pc:spChg>
      </pc:sldChg>
      <pc:sldChg chg="modSp new">
        <pc:chgData name="Strandh Ingela SUS_DI" userId="S::ingstr@livsmedelsverk.se::ab1041b7-3012-475e-9ee5-b257db1f6f4e" providerId="AD" clId="Web-{AF96B476-49D1-9D9D-A9DF-6627F147923A}" dt="2023-04-20T08:35:07.159" v="600" actId="20577"/>
        <pc:sldMkLst>
          <pc:docMk/>
          <pc:sldMk cId="473652767" sldId="2563"/>
        </pc:sldMkLst>
        <pc:spChg chg="mod">
          <ac:chgData name="Strandh Ingela SUS_DI" userId="S::ingstr@livsmedelsverk.se::ab1041b7-3012-475e-9ee5-b257db1f6f4e" providerId="AD" clId="Web-{AF96B476-49D1-9D9D-A9DF-6627F147923A}" dt="2023-04-20T08:35:07.159" v="600" actId="20577"/>
          <ac:spMkLst>
            <pc:docMk/>
            <pc:sldMk cId="473652767" sldId="2563"/>
            <ac:spMk id="3" creationId="{1650904E-A062-A6CC-86E6-E86DE4CD53F2}"/>
          </ac:spMkLst>
        </pc:spChg>
        <pc:spChg chg="mod">
          <ac:chgData name="Strandh Ingela SUS_DI" userId="S::ingstr@livsmedelsverk.se::ab1041b7-3012-475e-9ee5-b257db1f6f4e" providerId="AD" clId="Web-{AF96B476-49D1-9D9D-A9DF-6627F147923A}" dt="2023-04-20T08:21:56.589" v="267" actId="20577"/>
          <ac:spMkLst>
            <pc:docMk/>
            <pc:sldMk cId="473652767" sldId="2563"/>
            <ac:spMk id="4" creationId="{59C8A634-0181-C44A-593A-34DA5B5A287A}"/>
          </ac:spMkLst>
        </pc:spChg>
      </pc:sldChg>
    </pc:docChg>
  </pc:docChgLst>
  <pc:docChgLst>
    <pc:chgData name="Eriksson Linda SUS_IS" userId="S::linda.eriksson@livsmedelsverk.se::2ce441ca-e107-497a-a902-a0a3dc874173" providerId="AD" clId="Web-{9C02F53C-53FA-07FC-CAF3-BCA608F12E29}"/>
    <pc:docChg chg="modSld">
      <pc:chgData name="Eriksson Linda SUS_IS" userId="S::linda.eriksson@livsmedelsverk.se::2ce441ca-e107-497a-a902-a0a3dc874173" providerId="AD" clId="Web-{9C02F53C-53FA-07FC-CAF3-BCA608F12E29}" dt="2023-04-17T07:40:58.412" v="53" actId="20577"/>
      <pc:docMkLst>
        <pc:docMk/>
      </pc:docMkLst>
      <pc:sldChg chg="addSp modSp">
        <pc:chgData name="Eriksson Linda SUS_IS" userId="S::linda.eriksson@livsmedelsverk.se::2ce441ca-e107-497a-a902-a0a3dc874173" providerId="AD" clId="Web-{9C02F53C-53FA-07FC-CAF3-BCA608F12E29}" dt="2023-04-17T07:15:35.865" v="29"/>
        <pc:sldMkLst>
          <pc:docMk/>
          <pc:sldMk cId="2472681141" sldId="276"/>
        </pc:sldMkLst>
        <pc:spChg chg="add">
          <ac:chgData name="Eriksson Linda SUS_IS" userId="S::linda.eriksson@livsmedelsverk.se::2ce441ca-e107-497a-a902-a0a3dc874173" providerId="AD" clId="Web-{9C02F53C-53FA-07FC-CAF3-BCA608F12E29}" dt="2023-04-17T07:15:35.865" v="29"/>
          <ac:spMkLst>
            <pc:docMk/>
            <pc:sldMk cId="2472681141" sldId="276"/>
            <ac:spMk id="13" creationId="{FEF978AB-8EC5-DAF1-9E24-A2800DABC7AB}"/>
          </ac:spMkLst>
        </pc:spChg>
        <pc:spChg chg="mod">
          <ac:chgData name="Eriksson Linda SUS_IS" userId="S::linda.eriksson@livsmedelsverk.se::2ce441ca-e107-497a-a902-a0a3dc874173" providerId="AD" clId="Web-{9C02F53C-53FA-07FC-CAF3-BCA608F12E29}" dt="2023-04-17T07:12:42.625" v="2" actId="20577"/>
          <ac:spMkLst>
            <pc:docMk/>
            <pc:sldMk cId="2472681141" sldId="276"/>
            <ac:spMk id="50" creationId="{91501DB7-F4AD-48D8-95F7-4B985AA59ABE}"/>
          </ac:spMkLst>
        </pc:spChg>
      </pc:sldChg>
      <pc:sldChg chg="addSp delSp modSp">
        <pc:chgData name="Eriksson Linda SUS_IS" userId="S::linda.eriksson@livsmedelsverk.se::2ce441ca-e107-497a-a902-a0a3dc874173" providerId="AD" clId="Web-{9C02F53C-53FA-07FC-CAF3-BCA608F12E29}" dt="2023-04-17T07:15:30.490" v="28" actId="20577"/>
        <pc:sldMkLst>
          <pc:docMk/>
          <pc:sldMk cId="2931541029" sldId="277"/>
        </pc:sldMkLst>
        <pc:spChg chg="add">
          <ac:chgData name="Eriksson Linda SUS_IS" userId="S::linda.eriksson@livsmedelsverk.se::2ce441ca-e107-497a-a902-a0a3dc874173" providerId="AD" clId="Web-{9C02F53C-53FA-07FC-CAF3-BCA608F12E29}" dt="2023-04-17T07:13:31.970" v="9"/>
          <ac:spMkLst>
            <pc:docMk/>
            <pc:sldMk cId="2931541029" sldId="277"/>
            <ac:spMk id="15" creationId="{63E260DC-03F6-6497-C5D7-9483246C1AD9}"/>
          </ac:spMkLst>
        </pc:spChg>
        <pc:spChg chg="add mod">
          <ac:chgData name="Eriksson Linda SUS_IS" userId="S::linda.eriksson@livsmedelsverk.se::2ce441ca-e107-497a-a902-a0a3dc874173" providerId="AD" clId="Web-{9C02F53C-53FA-07FC-CAF3-BCA608F12E29}" dt="2023-04-17T07:15:30.490" v="28" actId="20577"/>
          <ac:spMkLst>
            <pc:docMk/>
            <pc:sldMk cId="2931541029" sldId="277"/>
            <ac:spMk id="17" creationId="{9F83ABFA-FB8F-0457-5F6F-408F8A55F4B3}"/>
          </ac:spMkLst>
        </pc:spChg>
        <pc:spChg chg="del mod">
          <ac:chgData name="Eriksson Linda SUS_IS" userId="S::linda.eriksson@livsmedelsverk.se::2ce441ca-e107-497a-a902-a0a3dc874173" providerId="AD" clId="Web-{9C02F53C-53FA-07FC-CAF3-BCA608F12E29}" dt="2023-04-17T07:13:17.939" v="6"/>
          <ac:spMkLst>
            <pc:docMk/>
            <pc:sldMk cId="2931541029" sldId="277"/>
            <ac:spMk id="50" creationId="{91501DB7-F4AD-48D8-95F7-4B985AA59ABE}"/>
          </ac:spMkLst>
        </pc:spChg>
        <pc:picChg chg="add del mod">
          <ac:chgData name="Eriksson Linda SUS_IS" userId="S::linda.eriksson@livsmedelsverk.se::2ce441ca-e107-497a-a902-a0a3dc874173" providerId="AD" clId="Web-{9C02F53C-53FA-07FC-CAF3-BCA608F12E29}" dt="2023-04-17T07:13:21.908" v="8"/>
          <ac:picMkLst>
            <pc:docMk/>
            <pc:sldMk cId="2931541029" sldId="277"/>
            <ac:picMk id="2" creationId="{0F3D0856-C341-EDD5-C9B9-321A892F4CBD}"/>
          </ac:picMkLst>
        </pc:picChg>
      </pc:sldChg>
      <pc:sldChg chg="modSp">
        <pc:chgData name="Eriksson Linda SUS_IS" userId="S::linda.eriksson@livsmedelsverk.se::2ce441ca-e107-497a-a902-a0a3dc874173" providerId="AD" clId="Web-{9C02F53C-53FA-07FC-CAF3-BCA608F12E29}" dt="2023-04-17T07:40:58.412" v="53" actId="20577"/>
        <pc:sldMkLst>
          <pc:docMk/>
          <pc:sldMk cId="1843490559" sldId="291"/>
        </pc:sldMkLst>
        <pc:spChg chg="mod">
          <ac:chgData name="Eriksson Linda SUS_IS" userId="S::linda.eriksson@livsmedelsverk.se::2ce441ca-e107-497a-a902-a0a3dc874173" providerId="AD" clId="Web-{9C02F53C-53FA-07FC-CAF3-BCA608F12E29}" dt="2023-04-17T07:40:58.412" v="53" actId="20577"/>
          <ac:spMkLst>
            <pc:docMk/>
            <pc:sldMk cId="1843490559" sldId="291"/>
            <ac:spMk id="3" creationId="{00000000-0000-0000-0000-000000000000}"/>
          </ac:spMkLst>
        </pc:spChg>
      </pc:sldChg>
    </pc:docChg>
  </pc:docChgLst>
  <pc:docChgLst>
    <pc:chgData name="Eriksson Linda SUS_IS" userId="S::linda.eriksson@livsmedelsverk.se::2ce441ca-e107-497a-a902-a0a3dc874173" providerId="AD" clId="Web-{BD38DBDC-688F-EF2A-21CD-C38BFB5D1430}"/>
    <pc:docChg chg="addSld delSld modSld sldOrd">
      <pc:chgData name="Eriksson Linda SUS_IS" userId="S::linda.eriksson@livsmedelsverk.se::2ce441ca-e107-497a-a902-a0a3dc874173" providerId="AD" clId="Web-{BD38DBDC-688F-EF2A-21CD-C38BFB5D1430}" dt="2023-04-18T14:21:12.939" v="965"/>
      <pc:docMkLst>
        <pc:docMk/>
      </pc:docMkLst>
      <pc:sldChg chg="modSp">
        <pc:chgData name="Eriksson Linda SUS_IS" userId="S::linda.eriksson@livsmedelsverk.se::2ce441ca-e107-497a-a902-a0a3dc874173" providerId="AD" clId="Web-{BD38DBDC-688F-EF2A-21CD-C38BFB5D1430}" dt="2023-04-18T14:03:20.273" v="780" actId="20577"/>
        <pc:sldMkLst>
          <pc:docMk/>
          <pc:sldMk cId="4021177436" sldId="274"/>
        </pc:sldMkLst>
        <pc:spChg chg="mod">
          <ac:chgData name="Eriksson Linda SUS_IS" userId="S::linda.eriksson@livsmedelsverk.se::2ce441ca-e107-497a-a902-a0a3dc874173" providerId="AD" clId="Web-{BD38DBDC-688F-EF2A-21CD-C38BFB5D1430}" dt="2023-04-18T14:03:20.273" v="780" actId="20577"/>
          <ac:spMkLst>
            <pc:docMk/>
            <pc:sldMk cId="4021177436" sldId="274"/>
            <ac:spMk id="3" creationId="{4A5BCC16-B149-F5AC-D7BB-FF9AD7CEA050}"/>
          </ac:spMkLst>
        </pc:spChg>
      </pc:sldChg>
      <pc:sldChg chg="delSp modSp mod ord modShow">
        <pc:chgData name="Eriksson Linda SUS_IS" userId="S::linda.eriksson@livsmedelsverk.se::2ce441ca-e107-497a-a902-a0a3dc874173" providerId="AD" clId="Web-{BD38DBDC-688F-EF2A-21CD-C38BFB5D1430}" dt="2023-04-18T13:49:24.454" v="594"/>
        <pc:sldMkLst>
          <pc:docMk/>
          <pc:sldMk cId="949477975" sldId="275"/>
        </pc:sldMkLst>
        <pc:spChg chg="mod">
          <ac:chgData name="Eriksson Linda SUS_IS" userId="S::linda.eriksson@livsmedelsverk.se::2ce441ca-e107-497a-a902-a0a3dc874173" providerId="AD" clId="Web-{BD38DBDC-688F-EF2A-21CD-C38BFB5D1430}" dt="2023-04-18T13:48:44.078" v="548" actId="20577"/>
          <ac:spMkLst>
            <pc:docMk/>
            <pc:sldMk cId="949477975" sldId="275"/>
            <ac:spMk id="3" creationId="{4B60A135-EB13-4DBA-B5F9-FCAB8FE1B58D}"/>
          </ac:spMkLst>
        </pc:spChg>
        <pc:spChg chg="del">
          <ac:chgData name="Eriksson Linda SUS_IS" userId="S::linda.eriksson@livsmedelsverk.se::2ce441ca-e107-497a-a902-a0a3dc874173" providerId="AD" clId="Web-{BD38DBDC-688F-EF2A-21CD-C38BFB5D1430}" dt="2023-04-18T13:48:15.828" v="541"/>
          <ac:spMkLst>
            <pc:docMk/>
            <pc:sldMk cId="949477975" sldId="275"/>
            <ac:spMk id="7" creationId="{58D78921-6798-AB9E-8825-379A8EC70B49}"/>
          </ac:spMkLst>
        </pc:spChg>
        <pc:spChg chg="del">
          <ac:chgData name="Eriksson Linda SUS_IS" userId="S::linda.eriksson@livsmedelsverk.se::2ce441ca-e107-497a-a902-a0a3dc874173" providerId="AD" clId="Web-{BD38DBDC-688F-EF2A-21CD-C38BFB5D1430}" dt="2023-04-18T13:48:15.828" v="542"/>
          <ac:spMkLst>
            <pc:docMk/>
            <pc:sldMk cId="949477975" sldId="275"/>
            <ac:spMk id="10" creationId="{4B240FBB-F33E-AF3A-6DDC-036BB8CB9A08}"/>
          </ac:spMkLst>
        </pc:spChg>
      </pc:sldChg>
      <pc:sldChg chg="addSp delSp modSp">
        <pc:chgData name="Eriksson Linda SUS_IS" userId="S::linda.eriksson@livsmedelsverk.se::2ce441ca-e107-497a-a902-a0a3dc874173" providerId="AD" clId="Web-{BD38DBDC-688F-EF2A-21CD-C38BFB5D1430}" dt="2023-04-18T14:21:12.939" v="965"/>
        <pc:sldMkLst>
          <pc:docMk/>
          <pc:sldMk cId="875638552" sldId="278"/>
        </pc:sldMkLst>
        <pc:spChg chg="del">
          <ac:chgData name="Eriksson Linda SUS_IS" userId="S::linda.eriksson@livsmedelsverk.se::2ce441ca-e107-497a-a902-a0a3dc874173" providerId="AD" clId="Web-{BD38DBDC-688F-EF2A-21CD-C38BFB5D1430}" dt="2023-04-18T14:21:12.939" v="965"/>
          <ac:spMkLst>
            <pc:docMk/>
            <pc:sldMk cId="875638552" sldId="278"/>
            <ac:spMk id="6" creationId="{34DD3F2A-2C83-A392-42C6-E523E27CC311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3:47:49.812" v="539" actId="20577"/>
          <ac:spMkLst>
            <pc:docMk/>
            <pc:sldMk cId="875638552" sldId="278"/>
            <ac:spMk id="22" creationId="{EF9CE4F6-5B1C-2F4D-07FE-B98A06E46FB9}"/>
          </ac:spMkLst>
        </pc:spChg>
        <pc:spChg chg="ord">
          <ac:chgData name="Eriksson Linda SUS_IS" userId="S::linda.eriksson@livsmedelsverk.se::2ce441ca-e107-497a-a902-a0a3dc874173" providerId="AD" clId="Web-{BD38DBDC-688F-EF2A-21CD-C38BFB5D1430}" dt="2023-04-18T14:20:30.329" v="958"/>
          <ac:spMkLst>
            <pc:docMk/>
            <pc:sldMk cId="875638552" sldId="278"/>
            <ac:spMk id="27" creationId="{0B48BC45-23FF-40AB-BC76-61C043E0F645}"/>
          </ac:spMkLst>
        </pc:spChg>
        <pc:picChg chg="add mod">
          <ac:chgData name="Eriksson Linda SUS_IS" userId="S::linda.eriksson@livsmedelsverk.se::2ce441ca-e107-497a-a902-a0a3dc874173" providerId="AD" clId="Web-{BD38DBDC-688F-EF2A-21CD-C38BFB5D1430}" dt="2023-04-18T14:21:08.032" v="964" actId="1076"/>
          <ac:picMkLst>
            <pc:docMk/>
            <pc:sldMk cId="875638552" sldId="278"/>
            <ac:picMk id="11" creationId="{AC88A99C-97E4-855C-8DB1-8A01490951E4}"/>
          </ac:picMkLst>
        </pc:picChg>
        <pc:picChg chg="del">
          <ac:chgData name="Eriksson Linda SUS_IS" userId="S::linda.eriksson@livsmedelsverk.se::2ce441ca-e107-497a-a902-a0a3dc874173" providerId="AD" clId="Web-{BD38DBDC-688F-EF2A-21CD-C38BFB5D1430}" dt="2023-04-18T14:20:32.954" v="959"/>
          <ac:picMkLst>
            <pc:docMk/>
            <pc:sldMk cId="875638552" sldId="278"/>
            <ac:picMk id="2068" creationId="{55660258-91C9-43BC-98E3-16ECD96CC454}"/>
          </ac:picMkLst>
        </pc:picChg>
      </pc:sldChg>
      <pc:sldChg chg="addSp modSp">
        <pc:chgData name="Eriksson Linda SUS_IS" userId="S::linda.eriksson@livsmedelsverk.se::2ce441ca-e107-497a-a902-a0a3dc874173" providerId="AD" clId="Web-{BD38DBDC-688F-EF2A-21CD-C38BFB5D1430}" dt="2023-04-18T13:41:02.574" v="274" actId="14100"/>
        <pc:sldMkLst>
          <pc:docMk/>
          <pc:sldMk cId="672043436" sldId="280"/>
        </pc:sldMkLst>
        <pc:spChg chg="add mod">
          <ac:chgData name="Eriksson Linda SUS_IS" userId="S::linda.eriksson@livsmedelsverk.se::2ce441ca-e107-497a-a902-a0a3dc874173" providerId="AD" clId="Web-{BD38DBDC-688F-EF2A-21CD-C38BFB5D1430}" dt="2023-04-18T13:38:30.558" v="134" actId="1076"/>
          <ac:spMkLst>
            <pc:docMk/>
            <pc:sldMk cId="672043436" sldId="280"/>
            <ac:spMk id="3" creationId="{B2EDEAE2-D843-2D0E-26E2-8128CD9FC032}"/>
          </ac:spMkLst>
        </pc:spChg>
        <pc:spChg chg="add mod">
          <ac:chgData name="Eriksson Linda SUS_IS" userId="S::linda.eriksson@livsmedelsverk.se::2ce441ca-e107-497a-a902-a0a3dc874173" providerId="AD" clId="Web-{BD38DBDC-688F-EF2A-21CD-C38BFB5D1430}" dt="2023-04-18T13:39:21.824" v="244" actId="20577"/>
          <ac:spMkLst>
            <pc:docMk/>
            <pc:sldMk cId="672043436" sldId="280"/>
            <ac:spMk id="4" creationId="{9C3BA40D-1181-1B24-E2D5-7348A78D34AD}"/>
          </ac:spMkLst>
        </pc:spChg>
        <pc:spChg chg="add mod">
          <ac:chgData name="Eriksson Linda SUS_IS" userId="S::linda.eriksson@livsmedelsverk.se::2ce441ca-e107-497a-a902-a0a3dc874173" providerId="AD" clId="Web-{BD38DBDC-688F-EF2A-21CD-C38BFB5D1430}" dt="2023-04-18T13:40:25.277" v="265" actId="14100"/>
          <ac:spMkLst>
            <pc:docMk/>
            <pc:sldMk cId="672043436" sldId="280"/>
            <ac:spMk id="7" creationId="{BA260EC0-F378-0246-8EE2-CE85B54DD467}"/>
          </ac:spMkLst>
        </pc:spChg>
        <pc:spChg chg="add mod">
          <ac:chgData name="Eriksson Linda SUS_IS" userId="S::linda.eriksson@livsmedelsverk.se::2ce441ca-e107-497a-a902-a0a3dc874173" providerId="AD" clId="Web-{BD38DBDC-688F-EF2A-21CD-C38BFB5D1430}" dt="2023-04-18T13:40:53.668" v="272" actId="1076"/>
          <ac:spMkLst>
            <pc:docMk/>
            <pc:sldMk cId="672043436" sldId="280"/>
            <ac:spMk id="10" creationId="{0751CEFF-4AED-5618-3DDD-D8171635D3C6}"/>
          </ac:spMkLst>
        </pc:spChg>
        <pc:spChg chg="add mod">
          <ac:chgData name="Eriksson Linda SUS_IS" userId="S::linda.eriksson@livsmedelsverk.se::2ce441ca-e107-497a-a902-a0a3dc874173" providerId="AD" clId="Web-{BD38DBDC-688F-EF2A-21CD-C38BFB5D1430}" dt="2023-04-18T13:40:28.230" v="266" actId="14100"/>
          <ac:spMkLst>
            <pc:docMk/>
            <pc:sldMk cId="672043436" sldId="280"/>
            <ac:spMk id="12" creationId="{2161C72E-4EEF-32F1-CEC4-A38938DBCFEC}"/>
          </ac:spMkLst>
        </pc:spChg>
        <pc:spChg chg="add mod">
          <ac:chgData name="Eriksson Linda SUS_IS" userId="S::linda.eriksson@livsmedelsverk.se::2ce441ca-e107-497a-a902-a0a3dc874173" providerId="AD" clId="Web-{BD38DBDC-688F-EF2A-21CD-C38BFB5D1430}" dt="2023-04-18T13:40:49.590" v="271" actId="1076"/>
          <ac:spMkLst>
            <pc:docMk/>
            <pc:sldMk cId="672043436" sldId="280"/>
            <ac:spMk id="14" creationId="{48782171-A8A0-ED8C-30C3-1D408B418FF9}"/>
          </ac:spMkLst>
        </pc:spChg>
        <pc:spChg chg="add mod">
          <ac:chgData name="Eriksson Linda SUS_IS" userId="S::linda.eriksson@livsmedelsverk.se::2ce441ca-e107-497a-a902-a0a3dc874173" providerId="AD" clId="Web-{BD38DBDC-688F-EF2A-21CD-C38BFB5D1430}" dt="2023-04-18T13:41:02.574" v="274" actId="14100"/>
          <ac:spMkLst>
            <pc:docMk/>
            <pc:sldMk cId="672043436" sldId="280"/>
            <ac:spMk id="16" creationId="{E50D8301-9D7E-8D1B-AF00-8F8F905458A0}"/>
          </ac:spMkLst>
        </pc:spChg>
      </pc:sldChg>
      <pc:sldChg chg="delSp modSp mod ord modShow">
        <pc:chgData name="Eriksson Linda SUS_IS" userId="S::linda.eriksson@livsmedelsverk.se::2ce441ca-e107-497a-a902-a0a3dc874173" providerId="AD" clId="Web-{BD38DBDC-688F-EF2A-21CD-C38BFB5D1430}" dt="2023-04-18T13:44:51.576" v="405"/>
        <pc:sldMkLst>
          <pc:docMk/>
          <pc:sldMk cId="3812633330" sldId="282"/>
        </pc:sldMkLst>
        <pc:spChg chg="mod">
          <ac:chgData name="Eriksson Linda SUS_IS" userId="S::linda.eriksson@livsmedelsverk.se::2ce441ca-e107-497a-a902-a0a3dc874173" providerId="AD" clId="Web-{BD38DBDC-688F-EF2A-21CD-C38BFB5D1430}" dt="2023-04-18T13:44:42.608" v="403" actId="1076"/>
          <ac:spMkLst>
            <pc:docMk/>
            <pc:sldMk cId="3812633330" sldId="282"/>
            <ac:spMk id="23" creationId="{9C1A67D4-D693-B98C-337F-D9CFE7F8BBF2}"/>
          </ac:spMkLst>
        </pc:spChg>
        <pc:spChg chg="del">
          <ac:chgData name="Eriksson Linda SUS_IS" userId="S::linda.eriksson@livsmedelsverk.se::2ce441ca-e107-497a-a902-a0a3dc874173" providerId="AD" clId="Web-{BD38DBDC-688F-EF2A-21CD-C38BFB5D1430}" dt="2023-04-18T13:11:53.767" v="40"/>
          <ac:spMkLst>
            <pc:docMk/>
            <pc:sldMk cId="3812633330" sldId="282"/>
            <ac:spMk id="38" creationId="{14E59C6A-484D-3434-851B-A655E59F3889}"/>
          </ac:spMkLst>
        </pc:spChg>
      </pc:sldChg>
      <pc:sldChg chg="addSp delSp modSp mod modClrScheme chgLayout">
        <pc:chgData name="Eriksson Linda SUS_IS" userId="S::linda.eriksson@livsmedelsverk.se::2ce441ca-e107-497a-a902-a0a3dc874173" providerId="AD" clId="Web-{BD38DBDC-688F-EF2A-21CD-C38BFB5D1430}" dt="2023-04-18T14:14:47.467" v="902"/>
        <pc:sldMkLst>
          <pc:docMk/>
          <pc:sldMk cId="2964820735" sldId="285"/>
        </pc:sldMkLst>
        <pc:spChg chg="mod ord">
          <ac:chgData name="Eriksson Linda SUS_IS" userId="S::linda.eriksson@livsmedelsverk.se::2ce441ca-e107-497a-a902-a0a3dc874173" providerId="AD" clId="Web-{BD38DBDC-688F-EF2A-21CD-C38BFB5D1430}" dt="2023-04-18T14:12:06.715" v="899"/>
          <ac:spMkLst>
            <pc:docMk/>
            <pc:sldMk cId="2964820735" sldId="285"/>
            <ac:spMk id="2" creationId="{2B4EE276-0033-3612-1B34-189D782121FC}"/>
          </ac:spMkLst>
        </pc:spChg>
        <pc:spChg chg="mod ord">
          <ac:chgData name="Eriksson Linda SUS_IS" userId="S::linda.eriksson@livsmedelsverk.se::2ce441ca-e107-497a-a902-a0a3dc874173" providerId="AD" clId="Web-{BD38DBDC-688F-EF2A-21CD-C38BFB5D1430}" dt="2023-04-18T14:12:06.715" v="899"/>
          <ac:spMkLst>
            <pc:docMk/>
            <pc:sldMk cId="2964820735" sldId="285"/>
            <ac:spMk id="3" creationId="{3990439E-3FDD-FA28-8AE3-AA95067822DA}"/>
          </ac:spMkLst>
        </pc:spChg>
        <pc:spChg chg="add del mod ord">
          <ac:chgData name="Eriksson Linda SUS_IS" userId="S::linda.eriksson@livsmedelsverk.se::2ce441ca-e107-497a-a902-a0a3dc874173" providerId="AD" clId="Web-{BD38DBDC-688F-EF2A-21CD-C38BFB5D1430}" dt="2023-04-18T14:14:47.467" v="902"/>
          <ac:spMkLst>
            <pc:docMk/>
            <pc:sldMk cId="2964820735" sldId="285"/>
            <ac:spMk id="4" creationId="{8ADDC961-E0A6-D11A-7AAF-EEDD4969365B}"/>
          </ac:spMkLst>
        </pc:spChg>
        <pc:picChg chg="add del mod ord">
          <ac:chgData name="Eriksson Linda SUS_IS" userId="S::linda.eriksson@livsmedelsverk.se::2ce441ca-e107-497a-a902-a0a3dc874173" providerId="AD" clId="Web-{BD38DBDC-688F-EF2A-21CD-C38BFB5D1430}" dt="2023-04-18T14:14:19.748" v="901"/>
          <ac:picMkLst>
            <pc:docMk/>
            <pc:sldMk cId="2964820735" sldId="285"/>
            <ac:picMk id="5" creationId="{61FF0B6D-E082-EF54-A5B4-195CF682A053}"/>
          </ac:picMkLst>
        </pc:picChg>
        <pc:picChg chg="add mod ord">
          <ac:chgData name="Eriksson Linda SUS_IS" userId="S::linda.eriksson@livsmedelsverk.se::2ce441ca-e107-497a-a902-a0a3dc874173" providerId="AD" clId="Web-{BD38DBDC-688F-EF2A-21CD-C38BFB5D1430}" dt="2023-04-18T14:14:47.467" v="902"/>
          <ac:picMkLst>
            <pc:docMk/>
            <pc:sldMk cId="2964820735" sldId="285"/>
            <ac:picMk id="6" creationId="{8720B0E8-0B24-7B68-0DC8-D65413995BC1}"/>
          </ac:picMkLst>
        </pc:picChg>
      </pc:sldChg>
      <pc:sldChg chg="modSp">
        <pc:chgData name="Eriksson Linda SUS_IS" userId="S::linda.eriksson@livsmedelsverk.se::2ce441ca-e107-497a-a902-a0a3dc874173" providerId="AD" clId="Web-{BD38DBDC-688F-EF2A-21CD-C38BFB5D1430}" dt="2023-04-18T14:16:17.046" v="952" actId="1076"/>
        <pc:sldMkLst>
          <pc:docMk/>
          <pc:sldMk cId="3638041330" sldId="2531"/>
        </pc:sldMkLst>
        <pc:spChg chg="mod">
          <ac:chgData name="Eriksson Linda SUS_IS" userId="S::linda.eriksson@livsmedelsverk.se::2ce441ca-e107-497a-a902-a0a3dc874173" providerId="AD" clId="Web-{BD38DBDC-688F-EF2A-21CD-C38BFB5D1430}" dt="2023-04-18T14:16:17.046" v="952" actId="1076"/>
          <ac:spMkLst>
            <pc:docMk/>
            <pc:sldMk cId="3638041330" sldId="2531"/>
            <ac:spMk id="4" creationId="{47DA5596-F64E-A477-4E3B-49B268F31921}"/>
          </ac:spMkLst>
        </pc:spChg>
      </pc:sldChg>
      <pc:sldChg chg="addSp delSp modSp">
        <pc:chgData name="Eriksson Linda SUS_IS" userId="S::linda.eriksson@livsmedelsverk.se::2ce441ca-e107-497a-a902-a0a3dc874173" providerId="AD" clId="Web-{BD38DBDC-688F-EF2A-21CD-C38BFB5D1430}" dt="2023-04-18T13:59:20.021" v="692" actId="20577"/>
        <pc:sldMkLst>
          <pc:docMk/>
          <pc:sldMk cId="1984946103" sldId="2540"/>
        </pc:sldMkLst>
        <pc:spChg chg="add del mod">
          <ac:chgData name="Eriksson Linda SUS_IS" userId="S::linda.eriksson@livsmedelsverk.se::2ce441ca-e107-497a-a902-a0a3dc874173" providerId="AD" clId="Web-{BD38DBDC-688F-EF2A-21CD-C38BFB5D1430}" dt="2023-04-18T13:58:49.162" v="668"/>
          <ac:spMkLst>
            <pc:docMk/>
            <pc:sldMk cId="1984946103" sldId="2540"/>
            <ac:spMk id="3" creationId="{0EF84AD2-8BC0-F870-E00F-179A66BC5060}"/>
          </ac:spMkLst>
        </pc:spChg>
        <pc:spChg chg="add del">
          <ac:chgData name="Eriksson Linda SUS_IS" userId="S::linda.eriksson@livsmedelsverk.se::2ce441ca-e107-497a-a902-a0a3dc874173" providerId="AD" clId="Web-{BD38DBDC-688F-EF2A-21CD-C38BFB5D1430}" dt="2023-04-18T13:48:25.109" v="545"/>
          <ac:spMkLst>
            <pc:docMk/>
            <pc:sldMk cId="1984946103" sldId="2540"/>
            <ac:spMk id="4" creationId="{E3414E32-F310-A32A-6D1B-D67C4C03962D}"/>
          </ac:spMkLst>
        </pc:spChg>
        <pc:spChg chg="add del">
          <ac:chgData name="Eriksson Linda SUS_IS" userId="S::linda.eriksson@livsmedelsverk.se::2ce441ca-e107-497a-a902-a0a3dc874173" providerId="AD" clId="Web-{BD38DBDC-688F-EF2A-21CD-C38BFB5D1430}" dt="2023-04-18T13:48:25.109" v="544"/>
          <ac:spMkLst>
            <pc:docMk/>
            <pc:sldMk cId="1984946103" sldId="2540"/>
            <ac:spMk id="9" creationId="{0CAC3B9D-32CA-4D8D-B4ED-8E6976582E5F}"/>
          </ac:spMkLst>
        </pc:spChg>
        <pc:spChg chg="add mod">
          <ac:chgData name="Eriksson Linda SUS_IS" userId="S::linda.eriksson@livsmedelsverk.se::2ce441ca-e107-497a-a902-a0a3dc874173" providerId="AD" clId="Web-{BD38DBDC-688F-EF2A-21CD-C38BFB5D1430}" dt="2023-04-18T13:59:20.021" v="692" actId="20577"/>
          <ac:spMkLst>
            <pc:docMk/>
            <pc:sldMk cId="1984946103" sldId="2540"/>
            <ac:spMk id="10" creationId="{3B6ACB0B-6ED0-F3A7-F36B-C295DB98B53F}"/>
          </ac:spMkLst>
        </pc:spChg>
      </pc:sldChg>
      <pc:sldChg chg="addSp delSp modSp mod modClrScheme chgLayout modNotes">
        <pc:chgData name="Eriksson Linda SUS_IS" userId="S::linda.eriksson@livsmedelsverk.se::2ce441ca-e107-497a-a902-a0a3dc874173" providerId="AD" clId="Web-{BD38DBDC-688F-EF2A-21CD-C38BFB5D1430}" dt="2023-04-18T14:10:00.746" v="828"/>
        <pc:sldMkLst>
          <pc:docMk/>
          <pc:sldMk cId="2150405273" sldId="2544"/>
        </pc:sldMkLst>
        <pc:spChg chg="add mod">
          <ac:chgData name="Eriksson Linda SUS_IS" userId="S::linda.eriksson@livsmedelsverk.se::2ce441ca-e107-497a-a902-a0a3dc874173" providerId="AD" clId="Web-{BD38DBDC-688F-EF2A-21CD-C38BFB5D1430}" dt="2023-04-18T13:37:23.994" v="123" actId="1076"/>
          <ac:spMkLst>
            <pc:docMk/>
            <pc:sldMk cId="2150405273" sldId="2544"/>
            <ac:spMk id="2" creationId="{AC2E053F-E00C-5345-3886-076DFFBCDC93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3:37:20.619" v="122" actId="1076"/>
          <ac:spMkLst>
            <pc:docMk/>
            <pc:sldMk cId="2150405273" sldId="2544"/>
            <ac:spMk id="3" creationId="{9EB9C01F-C026-794C-3E47-3C88EB627688}"/>
          </ac:spMkLst>
        </pc:spChg>
        <pc:spChg chg="add mod">
          <ac:chgData name="Eriksson Linda SUS_IS" userId="S::linda.eriksson@livsmedelsverk.se::2ce441ca-e107-497a-a902-a0a3dc874173" providerId="AD" clId="Web-{BD38DBDC-688F-EF2A-21CD-C38BFB5D1430}" dt="2023-04-18T13:37:35.916" v="127" actId="20577"/>
          <ac:spMkLst>
            <pc:docMk/>
            <pc:sldMk cId="2150405273" sldId="2544"/>
            <ac:spMk id="5" creationId="{86FA2BE5-E95C-2BAB-3D0A-5DFB21FE703F}"/>
          </ac:spMkLst>
        </pc:spChg>
        <pc:spChg chg="mod ord">
          <ac:chgData name="Eriksson Linda SUS_IS" userId="S::linda.eriksson@livsmedelsverk.se::2ce441ca-e107-497a-a902-a0a3dc874173" providerId="AD" clId="Web-{BD38DBDC-688F-EF2A-21CD-C38BFB5D1430}" dt="2023-04-18T14:07:41.057" v="818"/>
          <ac:spMkLst>
            <pc:docMk/>
            <pc:sldMk cId="2150405273" sldId="2544"/>
            <ac:spMk id="6" creationId="{EE0296C1-E9B0-1127-72EC-11EB59B9C2C2}"/>
          </ac:spMkLst>
        </pc:spChg>
        <pc:spChg chg="add del mod ord">
          <ac:chgData name="Eriksson Linda SUS_IS" userId="S::linda.eriksson@livsmedelsverk.se::2ce441ca-e107-497a-a902-a0a3dc874173" providerId="AD" clId="Web-{BD38DBDC-688F-EF2A-21CD-C38BFB5D1430}" dt="2023-04-18T14:10:00.746" v="828"/>
          <ac:spMkLst>
            <pc:docMk/>
            <pc:sldMk cId="2150405273" sldId="2544"/>
            <ac:spMk id="7" creationId="{48B0914E-BC7F-395C-CC11-220931B2843C}"/>
          </ac:spMkLst>
        </pc:spChg>
        <pc:spChg chg="add del mod">
          <ac:chgData name="Eriksson Linda SUS_IS" userId="S::linda.eriksson@livsmedelsverk.se::2ce441ca-e107-497a-a902-a0a3dc874173" providerId="AD" clId="Web-{BD38DBDC-688F-EF2A-21CD-C38BFB5D1430}" dt="2023-04-18T14:07:11.619" v="816"/>
          <ac:spMkLst>
            <pc:docMk/>
            <pc:sldMk cId="2150405273" sldId="2544"/>
            <ac:spMk id="10" creationId="{18A3CBD0-7346-A383-53CB-90E94794DA66}"/>
          </ac:spMkLst>
        </pc:spChg>
        <pc:spChg chg="add del mod ord">
          <ac:chgData name="Eriksson Linda SUS_IS" userId="S::linda.eriksson@livsmedelsverk.se::2ce441ca-e107-497a-a902-a0a3dc874173" providerId="AD" clId="Web-{BD38DBDC-688F-EF2A-21CD-C38BFB5D1430}" dt="2023-04-18T14:09:51.683" v="827"/>
          <ac:spMkLst>
            <pc:docMk/>
            <pc:sldMk cId="2150405273" sldId="2544"/>
            <ac:spMk id="12" creationId="{2A094E23-9B19-73D3-751E-9EE9E1C7B141}"/>
          </ac:spMkLst>
        </pc:spChg>
        <pc:spChg chg="add del mod">
          <ac:chgData name="Eriksson Linda SUS_IS" userId="S::linda.eriksson@livsmedelsverk.se::2ce441ca-e107-497a-a902-a0a3dc874173" providerId="AD" clId="Web-{BD38DBDC-688F-EF2A-21CD-C38BFB5D1430}" dt="2023-04-18T14:08:21.698" v="825"/>
          <ac:spMkLst>
            <pc:docMk/>
            <pc:sldMk cId="2150405273" sldId="2544"/>
            <ac:spMk id="15" creationId="{0CF1FE5C-AA44-90A6-2821-E214DE9EE279}"/>
          </ac:spMkLst>
        </pc:spChg>
        <pc:picChg chg="add del mod ord">
          <ac:chgData name="Eriksson Linda SUS_IS" userId="S::linda.eriksson@livsmedelsverk.se::2ce441ca-e107-497a-a902-a0a3dc874173" providerId="AD" clId="Web-{BD38DBDC-688F-EF2A-21CD-C38BFB5D1430}" dt="2023-04-18T14:07:16.119" v="817"/>
          <ac:picMkLst>
            <pc:docMk/>
            <pc:sldMk cId="2150405273" sldId="2544"/>
            <ac:picMk id="9" creationId="{AB1A9374-6748-CE05-5C6A-A9FB441A9C89}"/>
          </ac:picMkLst>
        </pc:picChg>
        <pc:picChg chg="add del mod ord">
          <ac:chgData name="Eriksson Linda SUS_IS" userId="S::linda.eriksson@livsmedelsverk.se::2ce441ca-e107-497a-a902-a0a3dc874173" providerId="AD" clId="Web-{BD38DBDC-688F-EF2A-21CD-C38BFB5D1430}" dt="2023-04-18T14:08:25.448" v="826"/>
          <ac:picMkLst>
            <pc:docMk/>
            <pc:sldMk cId="2150405273" sldId="2544"/>
            <ac:picMk id="13" creationId="{26CE8B41-C262-255F-9D1D-61826EE9926F}"/>
          </ac:picMkLst>
        </pc:picChg>
        <pc:picChg chg="add mod ord">
          <ac:chgData name="Eriksson Linda SUS_IS" userId="S::linda.eriksson@livsmedelsverk.se::2ce441ca-e107-497a-a902-a0a3dc874173" providerId="AD" clId="Web-{BD38DBDC-688F-EF2A-21CD-C38BFB5D1430}" dt="2023-04-18T14:09:51.683" v="827"/>
          <ac:picMkLst>
            <pc:docMk/>
            <pc:sldMk cId="2150405273" sldId="2544"/>
            <ac:picMk id="16" creationId="{B5A08E39-C5E2-9AC2-1CE0-D9D44BA0ED98}"/>
          </ac:picMkLst>
        </pc:picChg>
      </pc:sldChg>
      <pc:sldChg chg="addSp delSp modSp mod ord modClrScheme modShow chgLayout">
        <pc:chgData name="Eriksson Linda SUS_IS" userId="S::linda.eriksson@livsmedelsverk.se::2ce441ca-e107-497a-a902-a0a3dc874173" providerId="AD" clId="Web-{BD38DBDC-688F-EF2A-21CD-C38BFB5D1430}" dt="2023-04-18T14:16:47.311" v="957" actId="1076"/>
        <pc:sldMkLst>
          <pc:docMk/>
          <pc:sldMk cId="4139771971" sldId="2545"/>
        </pc:sldMkLst>
        <pc:spChg chg="add mod ord">
          <ac:chgData name="Eriksson Linda SUS_IS" userId="S::linda.eriksson@livsmedelsverk.se::2ce441ca-e107-497a-a902-a0a3dc874173" providerId="AD" clId="Web-{BD38DBDC-688F-EF2A-21CD-C38BFB5D1430}" dt="2023-04-18T14:02:25.414" v="768" actId="20577"/>
          <ac:spMkLst>
            <pc:docMk/>
            <pc:sldMk cId="4139771971" sldId="2545"/>
            <ac:spMk id="2" creationId="{32A1A201-F17C-0B1C-2412-EB0E75531C74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4:01:54.648" v="750" actId="1076"/>
          <ac:spMkLst>
            <pc:docMk/>
            <pc:sldMk cId="4139771971" sldId="2545"/>
            <ac:spMk id="3" creationId="{F3D669FB-4326-B587-6FFD-DE09E28E840B}"/>
          </ac:spMkLst>
        </pc:spChg>
        <pc:spChg chg="add del mod ord">
          <ac:chgData name="Eriksson Linda SUS_IS" userId="S::linda.eriksson@livsmedelsverk.se::2ce441ca-e107-497a-a902-a0a3dc874173" providerId="AD" clId="Web-{BD38DBDC-688F-EF2A-21CD-C38BFB5D1430}" dt="2023-04-18T14:02:17.273" v="753"/>
          <ac:spMkLst>
            <pc:docMk/>
            <pc:sldMk cId="4139771971" sldId="2545"/>
            <ac:spMk id="4" creationId="{21853B7A-236B-4D3C-81A3-228E808C7FAF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4:16:41.655" v="956" actId="1076"/>
          <ac:spMkLst>
            <pc:docMk/>
            <pc:sldMk cId="4139771971" sldId="2545"/>
            <ac:spMk id="7" creationId="{625B08A0-3D38-A128-96B0-90F226959CAC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4:02:32.648" v="770" actId="1076"/>
          <ac:spMkLst>
            <pc:docMk/>
            <pc:sldMk cId="4139771971" sldId="2545"/>
            <ac:spMk id="8" creationId="{E438E347-0AC1-0772-5E92-95E2E7DCFF84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3:51:08.423" v="614" actId="1076"/>
          <ac:spMkLst>
            <pc:docMk/>
            <pc:sldMk cId="4139771971" sldId="2545"/>
            <ac:spMk id="9" creationId="{840E3507-AD76-C197-EA65-36CE3F940A53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4:01:47.976" v="749" actId="1076"/>
          <ac:spMkLst>
            <pc:docMk/>
            <pc:sldMk cId="4139771971" sldId="2545"/>
            <ac:spMk id="10" creationId="{58A86BE9-C7AF-7354-8557-63222FD77E41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4:16:39.202" v="955" actId="1076"/>
          <ac:spMkLst>
            <pc:docMk/>
            <pc:sldMk cId="4139771971" sldId="2545"/>
            <ac:spMk id="11" creationId="{FF8EFCD5-9007-30C2-5F9A-56F9CB8A8879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4:02:57.773" v="777" actId="1076"/>
          <ac:spMkLst>
            <pc:docMk/>
            <pc:sldMk cId="4139771971" sldId="2545"/>
            <ac:spMk id="12" creationId="{520BC474-2558-CF49-7A07-154AE4B9182E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4:16:47.311" v="957" actId="1076"/>
          <ac:spMkLst>
            <pc:docMk/>
            <pc:sldMk cId="4139771971" sldId="2545"/>
            <ac:spMk id="13" creationId="{659B76B0-BF0D-34E6-D7E4-642CAD61E4A3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4:00:46.460" v="731" actId="1076"/>
          <ac:spMkLst>
            <pc:docMk/>
            <pc:sldMk cId="4139771971" sldId="2545"/>
            <ac:spMk id="14" creationId="{9BFED58F-5EEC-E1B8-058E-924851D3FCB9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3:50:47.892" v="609" actId="14100"/>
          <ac:spMkLst>
            <pc:docMk/>
            <pc:sldMk cId="4139771971" sldId="2545"/>
            <ac:spMk id="15" creationId="{B3ED2328-731E-BCE7-EAAF-FE9C512E5E82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4:01:23.101" v="743" actId="1076"/>
          <ac:spMkLst>
            <pc:docMk/>
            <pc:sldMk cId="4139771971" sldId="2545"/>
            <ac:spMk id="16" creationId="{BBE41A9C-C82D-8C89-4502-C7F8C1ACB44A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4:00:51.850" v="733" actId="1076"/>
          <ac:spMkLst>
            <pc:docMk/>
            <pc:sldMk cId="4139771971" sldId="2545"/>
            <ac:spMk id="17" creationId="{E4503FC7-BC54-3EB0-C60D-009A257C2BA2}"/>
          </ac:spMkLst>
        </pc:spChg>
        <pc:spChg chg="del">
          <ac:chgData name="Eriksson Linda SUS_IS" userId="S::linda.eriksson@livsmedelsverk.se::2ce441ca-e107-497a-a902-a0a3dc874173" providerId="AD" clId="Web-{BD38DBDC-688F-EF2A-21CD-C38BFB5D1430}" dt="2023-04-18T13:08:51.670" v="34"/>
          <ac:spMkLst>
            <pc:docMk/>
            <pc:sldMk cId="4139771971" sldId="2545"/>
            <ac:spMk id="18" creationId="{C2C261A4-A5D0-C3E5-27D9-1B3E5C87B647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4:02:53.132" v="775" actId="1076"/>
          <ac:spMkLst>
            <pc:docMk/>
            <pc:sldMk cId="4139771971" sldId="2545"/>
            <ac:spMk id="19" creationId="{7E5E52D2-F992-6F8E-6166-25F48ADC43CE}"/>
          </ac:spMkLst>
        </pc:spChg>
      </pc:sldChg>
      <pc:sldChg chg="modSp">
        <pc:chgData name="Eriksson Linda SUS_IS" userId="S::linda.eriksson@livsmedelsverk.se::2ce441ca-e107-497a-a902-a0a3dc874173" providerId="AD" clId="Web-{BD38DBDC-688F-EF2A-21CD-C38BFB5D1430}" dt="2023-04-18T13:42:07.669" v="276" actId="14100"/>
        <pc:sldMkLst>
          <pc:docMk/>
          <pc:sldMk cId="1682595654" sldId="2550"/>
        </pc:sldMkLst>
        <pc:spChg chg="mod">
          <ac:chgData name="Eriksson Linda SUS_IS" userId="S::linda.eriksson@livsmedelsverk.se::2ce441ca-e107-497a-a902-a0a3dc874173" providerId="AD" clId="Web-{BD38DBDC-688F-EF2A-21CD-C38BFB5D1430}" dt="2023-04-18T13:42:07.669" v="276" actId="14100"/>
          <ac:spMkLst>
            <pc:docMk/>
            <pc:sldMk cId="1682595654" sldId="2550"/>
            <ac:spMk id="9" creationId="{9526FAC2-1D54-9E6F-E5A6-98495E8447E0}"/>
          </ac:spMkLst>
        </pc:spChg>
      </pc:sldChg>
      <pc:sldChg chg="addSp delSp modSp">
        <pc:chgData name="Eriksson Linda SUS_IS" userId="S::linda.eriksson@livsmedelsverk.se::2ce441ca-e107-497a-a902-a0a3dc874173" providerId="AD" clId="Web-{BD38DBDC-688F-EF2A-21CD-C38BFB5D1430}" dt="2023-04-18T14:03:34.164" v="784" actId="1076"/>
        <pc:sldMkLst>
          <pc:docMk/>
          <pc:sldMk cId="3208996187" sldId="2551"/>
        </pc:sldMkLst>
        <pc:spChg chg="mod">
          <ac:chgData name="Eriksson Linda SUS_IS" userId="S::linda.eriksson@livsmedelsverk.se::2ce441ca-e107-497a-a902-a0a3dc874173" providerId="AD" clId="Web-{BD38DBDC-688F-EF2A-21CD-C38BFB5D1430}" dt="2023-04-18T13:38:01.604" v="130" actId="20577"/>
          <ac:spMkLst>
            <pc:docMk/>
            <pc:sldMk cId="3208996187" sldId="2551"/>
            <ac:spMk id="2" creationId="{A0BCBF66-E3E5-A15F-B5A2-C4BF73EED7B7}"/>
          </ac:spMkLst>
        </pc:spChg>
        <pc:spChg chg="add mod">
          <ac:chgData name="Eriksson Linda SUS_IS" userId="S::linda.eriksson@livsmedelsverk.se::2ce441ca-e107-497a-a902-a0a3dc874173" providerId="AD" clId="Web-{BD38DBDC-688F-EF2A-21CD-C38BFB5D1430}" dt="2023-04-18T14:03:34.164" v="784" actId="1076"/>
          <ac:spMkLst>
            <pc:docMk/>
            <pc:sldMk cId="3208996187" sldId="2551"/>
            <ac:spMk id="6" creationId="{368896E3-585B-7328-B669-21E243906D2A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4:00:11.022" v="724" actId="1076"/>
          <ac:spMkLst>
            <pc:docMk/>
            <pc:sldMk cId="3208996187" sldId="2551"/>
            <ac:spMk id="7" creationId="{8FD4F0C0-0443-A976-7393-E1C567A48FF9}"/>
          </ac:spMkLst>
        </pc:spChg>
        <pc:spChg chg="add del mod">
          <ac:chgData name="Eriksson Linda SUS_IS" userId="S::linda.eriksson@livsmedelsverk.se::2ce441ca-e107-497a-a902-a0a3dc874173" providerId="AD" clId="Web-{BD38DBDC-688F-EF2A-21CD-C38BFB5D1430}" dt="2023-04-18T14:03:28.461" v="782"/>
          <ac:spMkLst>
            <pc:docMk/>
            <pc:sldMk cId="3208996187" sldId="2551"/>
            <ac:spMk id="8" creationId="{B370908A-C778-B58F-AB0F-1A9D69A1BADD}"/>
          </ac:spMkLst>
        </pc:spChg>
        <pc:graphicFrameChg chg="mod">
          <ac:chgData name="Eriksson Linda SUS_IS" userId="S::linda.eriksson@livsmedelsverk.se::2ce441ca-e107-497a-a902-a0a3dc874173" providerId="AD" clId="Web-{BD38DBDC-688F-EF2A-21CD-C38BFB5D1430}" dt="2023-04-18T13:59:40.006" v="693" actId="1076"/>
          <ac:graphicFrameMkLst>
            <pc:docMk/>
            <pc:sldMk cId="3208996187" sldId="2551"/>
            <ac:graphicFrameMk id="4" creationId="{EF67908F-ACD6-ED97-36E9-8E9D0FABC258}"/>
          </ac:graphicFrameMkLst>
        </pc:graphicFrameChg>
      </pc:sldChg>
      <pc:sldChg chg="modSp ord">
        <pc:chgData name="Eriksson Linda SUS_IS" userId="S::linda.eriksson@livsmedelsverk.se::2ce441ca-e107-497a-a902-a0a3dc874173" providerId="AD" clId="Web-{BD38DBDC-688F-EF2A-21CD-C38BFB5D1430}" dt="2023-04-18T13:49:45.079" v="595"/>
        <pc:sldMkLst>
          <pc:docMk/>
          <pc:sldMk cId="3798141765" sldId="2552"/>
        </pc:sldMkLst>
        <pc:spChg chg="mod">
          <ac:chgData name="Eriksson Linda SUS_IS" userId="S::linda.eriksson@livsmedelsverk.se::2ce441ca-e107-497a-a902-a0a3dc874173" providerId="AD" clId="Web-{BD38DBDC-688F-EF2A-21CD-C38BFB5D1430}" dt="2023-04-18T12:49:29.179" v="32" actId="1076"/>
          <ac:spMkLst>
            <pc:docMk/>
            <pc:sldMk cId="3798141765" sldId="2552"/>
            <ac:spMk id="3" creationId="{F3D669FB-4326-B587-6FFD-DE09E28E840B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2:49:40.648" v="33" actId="20577"/>
          <ac:spMkLst>
            <pc:docMk/>
            <pc:sldMk cId="3798141765" sldId="2552"/>
            <ac:spMk id="7" creationId="{625B08A0-3D38-A128-96B0-90F226959CAC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2:44:39.626" v="2" actId="20577"/>
          <ac:spMkLst>
            <pc:docMk/>
            <pc:sldMk cId="3798141765" sldId="2552"/>
            <ac:spMk id="10" creationId="{58A86BE9-C7AF-7354-8557-63222FD77E41}"/>
          </ac:spMkLst>
        </pc:spChg>
      </pc:sldChg>
      <pc:sldChg chg="delSp mod ord modShow">
        <pc:chgData name="Eriksson Linda SUS_IS" userId="S::linda.eriksson@livsmedelsverk.se::2ce441ca-e107-497a-a902-a0a3dc874173" providerId="AD" clId="Web-{BD38DBDC-688F-EF2A-21CD-C38BFB5D1430}" dt="2023-04-18T13:42:24.685" v="277"/>
        <pc:sldMkLst>
          <pc:docMk/>
          <pc:sldMk cId="2552943110" sldId="2553"/>
        </pc:sldMkLst>
        <pc:spChg chg="del">
          <ac:chgData name="Eriksson Linda SUS_IS" userId="S::linda.eriksson@livsmedelsverk.se::2ce441ca-e107-497a-a902-a0a3dc874173" providerId="AD" clId="Web-{BD38DBDC-688F-EF2A-21CD-C38BFB5D1430}" dt="2023-04-18T13:13:42.863" v="43"/>
          <ac:spMkLst>
            <pc:docMk/>
            <pc:sldMk cId="2552943110" sldId="2553"/>
            <ac:spMk id="4" creationId="{18C2037D-4CF1-A611-5297-81E8384128CE}"/>
          </ac:spMkLst>
        </pc:spChg>
        <pc:spChg chg="del">
          <ac:chgData name="Eriksson Linda SUS_IS" userId="S::linda.eriksson@livsmedelsverk.se::2ce441ca-e107-497a-a902-a0a3dc874173" providerId="AD" clId="Web-{BD38DBDC-688F-EF2A-21CD-C38BFB5D1430}" dt="2023-04-18T13:13:45.019" v="44"/>
          <ac:spMkLst>
            <pc:docMk/>
            <pc:sldMk cId="2552943110" sldId="2553"/>
            <ac:spMk id="6" creationId="{E03EEE9B-025C-8AA4-994E-5E7D23D0D599}"/>
          </ac:spMkLst>
        </pc:spChg>
      </pc:sldChg>
      <pc:sldChg chg="addSp delSp modSp mod ord modShow">
        <pc:chgData name="Eriksson Linda SUS_IS" userId="S::linda.eriksson@livsmedelsverk.se::2ce441ca-e107-497a-a902-a0a3dc874173" providerId="AD" clId="Web-{BD38DBDC-688F-EF2A-21CD-C38BFB5D1430}" dt="2023-04-18T14:05:30.353" v="799"/>
        <pc:sldMkLst>
          <pc:docMk/>
          <pc:sldMk cId="1444822854" sldId="2554"/>
        </pc:sldMkLst>
        <pc:spChg chg="mod">
          <ac:chgData name="Eriksson Linda SUS_IS" userId="S::linda.eriksson@livsmedelsverk.se::2ce441ca-e107-497a-a902-a0a3dc874173" providerId="AD" clId="Web-{BD38DBDC-688F-EF2A-21CD-C38BFB5D1430}" dt="2023-04-18T14:05:30.353" v="799"/>
          <ac:spMkLst>
            <pc:docMk/>
            <pc:sldMk cId="1444822854" sldId="2554"/>
            <ac:spMk id="3" creationId="{EE4FF7C4-FFAC-A010-58EB-953C40CD6DBF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4:05:30.353" v="799"/>
          <ac:spMkLst>
            <pc:docMk/>
            <pc:sldMk cId="1444822854" sldId="2554"/>
            <ac:spMk id="4" creationId="{E8AD2017-6EEA-AAE9-3E69-1A281AC44790}"/>
          </ac:spMkLst>
        </pc:spChg>
        <pc:spChg chg="add del mod">
          <ac:chgData name="Eriksson Linda SUS_IS" userId="S::linda.eriksson@livsmedelsverk.se::2ce441ca-e107-497a-a902-a0a3dc874173" providerId="AD" clId="Web-{BD38DBDC-688F-EF2A-21CD-C38BFB5D1430}" dt="2023-04-18T14:04:37.227" v="789"/>
          <ac:spMkLst>
            <pc:docMk/>
            <pc:sldMk cId="1444822854" sldId="2554"/>
            <ac:spMk id="6" creationId="{AED6A6C8-5585-2056-EE9C-2D87D02F9C63}"/>
          </ac:spMkLst>
        </pc:spChg>
        <pc:picChg chg="del">
          <ac:chgData name="Eriksson Linda SUS_IS" userId="S::linda.eriksson@livsmedelsverk.se::2ce441ca-e107-497a-a902-a0a3dc874173" providerId="AD" clId="Web-{BD38DBDC-688F-EF2A-21CD-C38BFB5D1430}" dt="2023-04-18T14:04:03.961" v="785"/>
          <ac:picMkLst>
            <pc:docMk/>
            <pc:sldMk cId="1444822854" sldId="2554"/>
            <ac:picMk id="5" creationId="{BEB8DC08-E3A9-FA21-162C-EF2000F8F7EE}"/>
          </ac:picMkLst>
        </pc:picChg>
        <pc:picChg chg="add mod ord">
          <ac:chgData name="Eriksson Linda SUS_IS" userId="S::linda.eriksson@livsmedelsverk.se::2ce441ca-e107-497a-a902-a0a3dc874173" providerId="AD" clId="Web-{BD38DBDC-688F-EF2A-21CD-C38BFB5D1430}" dt="2023-04-18T14:05:30.353" v="799"/>
          <ac:picMkLst>
            <pc:docMk/>
            <pc:sldMk cId="1444822854" sldId="2554"/>
            <ac:picMk id="7" creationId="{4CF26598-4C56-DE4E-EA67-2F59CD677E4E}"/>
          </ac:picMkLst>
        </pc:picChg>
      </pc:sldChg>
      <pc:sldChg chg="modNotes">
        <pc:chgData name="Eriksson Linda SUS_IS" userId="S::linda.eriksson@livsmedelsverk.se::2ce441ca-e107-497a-a902-a0a3dc874173" providerId="AD" clId="Web-{BD38DBDC-688F-EF2A-21CD-C38BFB5D1430}" dt="2023-04-18T14:11:59.465" v="898"/>
        <pc:sldMkLst>
          <pc:docMk/>
          <pc:sldMk cId="2228187411" sldId="2555"/>
        </pc:sldMkLst>
      </pc:sldChg>
      <pc:sldChg chg="ord">
        <pc:chgData name="Eriksson Linda SUS_IS" userId="S::linda.eriksson@livsmedelsverk.se::2ce441ca-e107-497a-a902-a0a3dc874173" providerId="AD" clId="Web-{BD38DBDC-688F-EF2A-21CD-C38BFB5D1430}" dt="2023-04-18T14:15:43.342" v="904"/>
        <pc:sldMkLst>
          <pc:docMk/>
          <pc:sldMk cId="1065610789" sldId="2556"/>
        </pc:sldMkLst>
      </pc:sldChg>
      <pc:sldChg chg="addSp delSp modSp">
        <pc:chgData name="Eriksson Linda SUS_IS" userId="S::linda.eriksson@livsmedelsverk.se::2ce441ca-e107-497a-a902-a0a3dc874173" providerId="AD" clId="Web-{BD38DBDC-688F-EF2A-21CD-C38BFB5D1430}" dt="2023-04-18T14:11:48.684" v="894" actId="20577"/>
        <pc:sldMkLst>
          <pc:docMk/>
          <pc:sldMk cId="2603925251" sldId="2558"/>
        </pc:sldMkLst>
        <pc:spChg chg="del">
          <ac:chgData name="Eriksson Linda SUS_IS" userId="S::linda.eriksson@livsmedelsverk.se::2ce441ca-e107-497a-a902-a0a3dc874173" providerId="AD" clId="Web-{BD38DBDC-688F-EF2A-21CD-C38BFB5D1430}" dt="2023-04-18T14:04:10.602" v="786"/>
          <ac:spMkLst>
            <pc:docMk/>
            <pc:sldMk cId="2603925251" sldId="2558"/>
            <ac:spMk id="2" creationId="{A1C7A44C-F06D-16B4-33A6-22660F3ECF47}"/>
          </ac:spMkLst>
        </pc:spChg>
        <pc:spChg chg="mod">
          <ac:chgData name="Eriksson Linda SUS_IS" userId="S::linda.eriksson@livsmedelsverk.se::2ce441ca-e107-497a-a902-a0a3dc874173" providerId="AD" clId="Web-{BD38DBDC-688F-EF2A-21CD-C38BFB5D1430}" dt="2023-04-18T14:05:02.259" v="795" actId="20577"/>
          <ac:spMkLst>
            <pc:docMk/>
            <pc:sldMk cId="2603925251" sldId="2558"/>
            <ac:spMk id="3" creationId="{AAFF8F72-30B7-373B-4CB1-5728B1DBE3DC}"/>
          </ac:spMkLst>
        </pc:spChg>
        <pc:spChg chg="add del mod">
          <ac:chgData name="Eriksson Linda SUS_IS" userId="S::linda.eriksson@livsmedelsverk.se::2ce441ca-e107-497a-a902-a0a3dc874173" providerId="AD" clId="Web-{BD38DBDC-688F-EF2A-21CD-C38BFB5D1430}" dt="2023-04-18T14:10:57.262" v="832"/>
          <ac:spMkLst>
            <pc:docMk/>
            <pc:sldMk cId="2603925251" sldId="2558"/>
            <ac:spMk id="7" creationId="{80FFECAF-5C52-FF03-29C5-BD4ECFBA6461}"/>
          </ac:spMkLst>
        </pc:spChg>
        <pc:spChg chg="add mod">
          <ac:chgData name="Eriksson Linda SUS_IS" userId="S::linda.eriksson@livsmedelsverk.se::2ce441ca-e107-497a-a902-a0a3dc874173" providerId="AD" clId="Web-{BD38DBDC-688F-EF2A-21CD-C38BFB5D1430}" dt="2023-04-18T14:11:48.684" v="894" actId="20577"/>
          <ac:spMkLst>
            <pc:docMk/>
            <pc:sldMk cId="2603925251" sldId="2558"/>
            <ac:spMk id="9" creationId="{95CDA778-9EE6-553B-2048-2CC28CE9CF4D}"/>
          </ac:spMkLst>
        </pc:spChg>
        <pc:picChg chg="add del mod ord">
          <ac:chgData name="Eriksson Linda SUS_IS" userId="S::linda.eriksson@livsmedelsverk.se::2ce441ca-e107-497a-a902-a0a3dc874173" providerId="AD" clId="Web-{BD38DBDC-688F-EF2A-21CD-C38BFB5D1430}" dt="2023-04-18T14:04:25.602" v="788"/>
          <ac:picMkLst>
            <pc:docMk/>
            <pc:sldMk cId="2603925251" sldId="2558"/>
            <ac:picMk id="5" creationId="{DECC3644-3867-7CF5-720C-68BAB600F3D2}"/>
          </ac:picMkLst>
        </pc:picChg>
        <pc:picChg chg="add mod ord">
          <ac:chgData name="Eriksson Linda SUS_IS" userId="S::linda.eriksson@livsmedelsverk.se::2ce441ca-e107-497a-a902-a0a3dc874173" providerId="AD" clId="Web-{BD38DBDC-688F-EF2A-21CD-C38BFB5D1430}" dt="2023-04-18T14:10:57.262" v="832"/>
          <ac:picMkLst>
            <pc:docMk/>
            <pc:sldMk cId="2603925251" sldId="2558"/>
            <ac:picMk id="8" creationId="{47011515-E361-72CE-B233-431F225DF2F0}"/>
          </ac:picMkLst>
        </pc:picChg>
      </pc:sldChg>
      <pc:sldChg chg="ord">
        <pc:chgData name="Eriksson Linda SUS_IS" userId="S::linda.eriksson@livsmedelsverk.se::2ce441ca-e107-497a-a902-a0a3dc874173" providerId="AD" clId="Web-{BD38DBDC-688F-EF2A-21CD-C38BFB5D1430}" dt="2023-04-18T13:35:34.478" v="46"/>
        <pc:sldMkLst>
          <pc:docMk/>
          <pc:sldMk cId="438723875" sldId="2559"/>
        </pc:sldMkLst>
      </pc:sldChg>
      <pc:sldChg chg="new del">
        <pc:chgData name="Eriksson Linda SUS_IS" userId="S::linda.eriksson@livsmedelsverk.se::2ce441ca-e107-497a-a902-a0a3dc874173" providerId="AD" clId="Web-{BD38DBDC-688F-EF2A-21CD-C38BFB5D1430}" dt="2023-04-18T14:10:14.527" v="831"/>
        <pc:sldMkLst>
          <pc:docMk/>
          <pc:sldMk cId="1893065406" sldId="2560"/>
        </pc:sldMkLst>
      </pc:sldChg>
      <pc:sldChg chg="addSp delSp modSp new del mod modClrScheme chgLayout">
        <pc:chgData name="Eriksson Linda SUS_IS" userId="S::linda.eriksson@livsmedelsverk.se::2ce441ca-e107-497a-a902-a0a3dc874173" providerId="AD" clId="Web-{BD38DBDC-688F-EF2A-21CD-C38BFB5D1430}" dt="2023-04-18T14:10:04.089" v="829"/>
        <pc:sldMkLst>
          <pc:docMk/>
          <pc:sldMk cId="3086617020" sldId="2560"/>
        </pc:sldMkLst>
        <pc:spChg chg="add del mod ord">
          <ac:chgData name="Eriksson Linda SUS_IS" userId="S::linda.eriksson@livsmedelsverk.se::2ce441ca-e107-497a-a902-a0a3dc874173" providerId="AD" clId="Web-{BD38DBDC-688F-EF2A-21CD-C38BFB5D1430}" dt="2023-04-18T14:08:17.713" v="823"/>
          <ac:spMkLst>
            <pc:docMk/>
            <pc:sldMk cId="3086617020" sldId="2560"/>
            <ac:spMk id="2" creationId="{A38D6B63-A25C-119A-4998-5771907D4BA7}"/>
          </ac:spMkLst>
        </pc:spChg>
        <pc:spChg chg="add del mod ord">
          <ac:chgData name="Eriksson Linda SUS_IS" userId="S::linda.eriksson@livsmedelsverk.se::2ce441ca-e107-497a-a902-a0a3dc874173" providerId="AD" clId="Web-{BD38DBDC-688F-EF2A-21CD-C38BFB5D1430}" dt="2023-04-18T14:08:17.713" v="823"/>
          <ac:spMkLst>
            <pc:docMk/>
            <pc:sldMk cId="3086617020" sldId="2560"/>
            <ac:spMk id="3" creationId="{7250B6C5-E390-61DF-B334-5378E9E078A1}"/>
          </ac:spMkLst>
        </pc:spChg>
        <pc:spChg chg="add del mod ord">
          <ac:chgData name="Eriksson Linda SUS_IS" userId="S::linda.eriksson@livsmedelsverk.se::2ce441ca-e107-497a-a902-a0a3dc874173" providerId="AD" clId="Web-{BD38DBDC-688F-EF2A-21CD-C38BFB5D1430}" dt="2023-04-18T14:08:19.948" v="824"/>
          <ac:spMkLst>
            <pc:docMk/>
            <pc:sldMk cId="3086617020" sldId="2560"/>
            <ac:spMk id="4" creationId="{8CF01C8D-2CA8-5D62-5D2D-6A100181577B}"/>
          </ac:spMkLst>
        </pc:spChg>
        <pc:spChg chg="add del mod ord">
          <ac:chgData name="Eriksson Linda SUS_IS" userId="S::linda.eriksson@livsmedelsverk.se::2ce441ca-e107-497a-a902-a0a3dc874173" providerId="AD" clId="Web-{BD38DBDC-688F-EF2A-21CD-C38BFB5D1430}" dt="2023-04-18T14:07:06.869" v="813"/>
          <ac:spMkLst>
            <pc:docMk/>
            <pc:sldMk cId="3086617020" sldId="2560"/>
            <ac:spMk id="7" creationId="{F0472CE2-EEBD-A1D4-919F-6AA268C4218C}"/>
          </ac:spMkLst>
        </pc:spChg>
        <pc:spChg chg="add del mod ord">
          <ac:chgData name="Eriksson Linda SUS_IS" userId="S::linda.eriksson@livsmedelsverk.se::2ce441ca-e107-497a-a902-a0a3dc874173" providerId="AD" clId="Web-{BD38DBDC-688F-EF2A-21CD-C38BFB5D1430}" dt="2023-04-18T14:07:07.963" v="814"/>
          <ac:spMkLst>
            <pc:docMk/>
            <pc:sldMk cId="3086617020" sldId="2560"/>
            <ac:spMk id="10" creationId="{E88E9F30-1560-7BE9-F64E-89B6C74DB87B}"/>
          </ac:spMkLst>
        </pc:spChg>
        <pc:spChg chg="add del mod ord">
          <ac:chgData name="Eriksson Linda SUS_IS" userId="S::linda.eriksson@livsmedelsverk.se::2ce441ca-e107-497a-a902-a0a3dc874173" providerId="AD" clId="Web-{BD38DBDC-688F-EF2A-21CD-C38BFB5D1430}" dt="2023-04-18T14:07:07.963" v="814"/>
          <ac:spMkLst>
            <pc:docMk/>
            <pc:sldMk cId="3086617020" sldId="2560"/>
            <ac:spMk id="12" creationId="{F2F66566-4198-522F-B1B1-2CEE07D43D4E}"/>
          </ac:spMkLst>
        </pc:spChg>
        <pc:spChg chg="add del mod">
          <ac:chgData name="Eriksson Linda SUS_IS" userId="S::linda.eriksson@livsmedelsverk.se::2ce441ca-e107-497a-a902-a0a3dc874173" providerId="AD" clId="Web-{BD38DBDC-688F-EF2A-21CD-C38BFB5D1430}" dt="2023-04-18T14:08:17.713" v="823"/>
          <ac:spMkLst>
            <pc:docMk/>
            <pc:sldMk cId="3086617020" sldId="2560"/>
            <ac:spMk id="13" creationId="{6165B02A-0E95-F45A-6700-6C0C74F52D86}"/>
          </ac:spMkLst>
        </pc:spChg>
        <pc:spChg chg="add del mod">
          <ac:chgData name="Eriksson Linda SUS_IS" userId="S::linda.eriksson@livsmedelsverk.se::2ce441ca-e107-497a-a902-a0a3dc874173" providerId="AD" clId="Web-{BD38DBDC-688F-EF2A-21CD-C38BFB5D1430}" dt="2023-04-18T14:08:17.713" v="823"/>
          <ac:spMkLst>
            <pc:docMk/>
            <pc:sldMk cId="3086617020" sldId="2560"/>
            <ac:spMk id="15" creationId="{BA285052-5F9C-6C61-A6C6-BD0CF8233446}"/>
          </ac:spMkLst>
        </pc:spChg>
        <pc:picChg chg="add del mod ord">
          <ac:chgData name="Eriksson Linda SUS_IS" userId="S::linda.eriksson@livsmedelsverk.se::2ce441ca-e107-497a-a902-a0a3dc874173" providerId="AD" clId="Web-{BD38DBDC-688F-EF2A-21CD-C38BFB5D1430}" dt="2023-04-18T14:07:09.869" v="815"/>
          <ac:picMkLst>
            <pc:docMk/>
            <pc:sldMk cId="3086617020" sldId="2560"/>
            <ac:picMk id="5" creationId="{CF7014B3-72EA-FB45-4D23-D4CE2F53CA29}"/>
          </ac:picMkLst>
        </pc:picChg>
        <pc:picChg chg="add del mod ord">
          <ac:chgData name="Eriksson Linda SUS_IS" userId="S::linda.eriksson@livsmedelsverk.se::2ce441ca-e107-497a-a902-a0a3dc874173" providerId="AD" clId="Web-{BD38DBDC-688F-EF2A-21CD-C38BFB5D1430}" dt="2023-04-18T14:08:19.948" v="824"/>
          <ac:picMkLst>
            <pc:docMk/>
            <pc:sldMk cId="3086617020" sldId="2560"/>
            <ac:picMk id="8" creationId="{8B8432C1-E5B4-D907-8C19-2DBA6F19D03B}"/>
          </ac:picMkLst>
        </pc:picChg>
      </pc:sldChg>
    </pc:docChg>
  </pc:docChgLst>
  <pc:docChgLst>
    <pc:chgData name="Strandh Ingela SUS_DI" userId="S::ingstr@livsmedelsverk.se::ab1041b7-3012-475e-9ee5-b257db1f6f4e" providerId="AD" clId="Web-{882E8073-6E61-B6E9-467F-7D080ECDDBC0}"/>
    <pc:docChg chg="modSld">
      <pc:chgData name="Strandh Ingela SUS_DI" userId="S::ingstr@livsmedelsverk.se::ab1041b7-3012-475e-9ee5-b257db1f6f4e" providerId="AD" clId="Web-{882E8073-6E61-B6E9-467F-7D080ECDDBC0}" dt="2023-04-26T07:22:30.613" v="138" actId="20577"/>
      <pc:docMkLst>
        <pc:docMk/>
      </pc:docMkLst>
      <pc:sldChg chg="modSp">
        <pc:chgData name="Strandh Ingela SUS_DI" userId="S::ingstr@livsmedelsverk.se::ab1041b7-3012-475e-9ee5-b257db1f6f4e" providerId="AD" clId="Web-{882E8073-6E61-B6E9-467F-7D080ECDDBC0}" dt="2023-04-26T07:21:00.784" v="97" actId="14100"/>
        <pc:sldMkLst>
          <pc:docMk/>
          <pc:sldMk cId="672043436" sldId="280"/>
        </pc:sldMkLst>
        <pc:spChg chg="mod">
          <ac:chgData name="Strandh Ingela SUS_DI" userId="S::ingstr@livsmedelsverk.se::ab1041b7-3012-475e-9ee5-b257db1f6f4e" providerId="AD" clId="Web-{882E8073-6E61-B6E9-467F-7D080ECDDBC0}" dt="2023-04-26T07:21:00.784" v="97" actId="14100"/>
          <ac:spMkLst>
            <pc:docMk/>
            <pc:sldMk cId="672043436" sldId="280"/>
            <ac:spMk id="10" creationId="{0751CEFF-4AED-5618-3DDD-D8171635D3C6}"/>
          </ac:spMkLst>
        </pc:spChg>
      </pc:sldChg>
      <pc:sldChg chg="delSp modSp">
        <pc:chgData name="Strandh Ingela SUS_DI" userId="S::ingstr@livsmedelsverk.se::ab1041b7-3012-475e-9ee5-b257db1f6f4e" providerId="AD" clId="Web-{882E8073-6E61-B6E9-467F-7D080ECDDBC0}" dt="2023-04-26T07:21:32.628" v="100" actId="20577"/>
        <pc:sldMkLst>
          <pc:docMk/>
          <pc:sldMk cId="4139771971" sldId="2545"/>
        </pc:sldMkLst>
        <pc:spChg chg="mod">
          <ac:chgData name="Strandh Ingela SUS_DI" userId="S::ingstr@livsmedelsverk.se::ab1041b7-3012-475e-9ee5-b257db1f6f4e" providerId="AD" clId="Web-{882E8073-6E61-B6E9-467F-7D080ECDDBC0}" dt="2023-04-26T07:21:32.628" v="100" actId="20577"/>
          <ac:spMkLst>
            <pc:docMk/>
            <pc:sldMk cId="4139771971" sldId="2545"/>
            <ac:spMk id="5" creationId="{9DBD2489-747C-6757-61EE-946DDCE865D0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10:29.547" v="23" actId="20577"/>
          <ac:spMkLst>
            <pc:docMk/>
            <pc:sldMk cId="4139771971" sldId="2545"/>
            <ac:spMk id="7" creationId="{625B08A0-3D38-A128-96B0-90F226959CAC}"/>
          </ac:spMkLst>
        </pc:spChg>
        <pc:spChg chg="del">
          <ac:chgData name="Strandh Ingela SUS_DI" userId="S::ingstr@livsmedelsverk.se::ab1041b7-3012-475e-9ee5-b257db1f6f4e" providerId="AD" clId="Web-{882E8073-6E61-B6E9-467F-7D080ECDDBC0}" dt="2023-04-26T07:08:26.578" v="2"/>
          <ac:spMkLst>
            <pc:docMk/>
            <pc:sldMk cId="4139771971" sldId="2545"/>
            <ac:spMk id="8" creationId="{E438E347-0AC1-0772-5E92-95E2E7DCFF84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09:36.344" v="16" actId="1076"/>
          <ac:spMkLst>
            <pc:docMk/>
            <pc:sldMk cId="4139771971" sldId="2545"/>
            <ac:spMk id="9" creationId="{840E3507-AD76-C197-EA65-36CE3F940A53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09:22.016" v="13" actId="1076"/>
          <ac:spMkLst>
            <pc:docMk/>
            <pc:sldMk cId="4139771971" sldId="2545"/>
            <ac:spMk id="10" creationId="{58A86BE9-C7AF-7354-8557-63222FD77E41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09:38.828" v="17" actId="1076"/>
          <ac:spMkLst>
            <pc:docMk/>
            <pc:sldMk cId="4139771971" sldId="2545"/>
            <ac:spMk id="11" creationId="{FF8EFCD5-9007-30C2-5F9A-56F9CB8A8879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08:43.672" v="7" actId="1076"/>
          <ac:spMkLst>
            <pc:docMk/>
            <pc:sldMk cId="4139771971" sldId="2545"/>
            <ac:spMk id="12" creationId="{520BC474-2558-CF49-7A07-154AE4B9182E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09:50.094" v="18" actId="1076"/>
          <ac:spMkLst>
            <pc:docMk/>
            <pc:sldMk cId="4139771971" sldId="2545"/>
            <ac:spMk id="15" creationId="{B3ED2328-731E-BCE7-EAAF-FE9C512E5E82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08:46.172" v="8" actId="1076"/>
          <ac:spMkLst>
            <pc:docMk/>
            <pc:sldMk cId="4139771971" sldId="2545"/>
            <ac:spMk id="18" creationId="{659B76B0-BF0D-34E6-D7E4-642CAD61E4A3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09:18.860" v="12" actId="1076"/>
          <ac:spMkLst>
            <pc:docMk/>
            <pc:sldMk cId="4139771971" sldId="2545"/>
            <ac:spMk id="19" creationId="{7E5E52D2-F992-6F8E-6166-25F48ADC43CE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08:31.234" v="3" actId="1076"/>
          <ac:spMkLst>
            <pc:docMk/>
            <pc:sldMk cId="4139771971" sldId="2545"/>
            <ac:spMk id="20" creationId="{B3ED2328-731E-BCE7-EAAF-FE9C512E5E82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09:07.141" v="11" actId="1076"/>
          <ac:spMkLst>
            <pc:docMk/>
            <pc:sldMk cId="4139771971" sldId="2545"/>
            <ac:spMk id="21" creationId="{659B76B0-BF0D-34E6-D7E4-642CAD61E4A3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08:55.922" v="9" actId="1076"/>
          <ac:spMkLst>
            <pc:docMk/>
            <pc:sldMk cId="4139771971" sldId="2545"/>
            <ac:spMk id="22" creationId="{659B76B0-BF0D-34E6-D7E4-642CAD61E4A3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09:32.250" v="15" actId="1076"/>
          <ac:spMkLst>
            <pc:docMk/>
            <pc:sldMk cId="4139771971" sldId="2545"/>
            <ac:spMk id="26" creationId="{E50D8301-9D7E-8D1B-AF00-8F8F905458A0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09:53.032" v="19" actId="14100"/>
          <ac:spMkLst>
            <pc:docMk/>
            <pc:sldMk cId="4139771971" sldId="2545"/>
            <ac:spMk id="30" creationId="{2E22DEC5-8181-5907-5C1C-113DDAF106A1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09:24.375" v="14" actId="1076"/>
          <ac:spMkLst>
            <pc:docMk/>
            <pc:sldMk cId="4139771971" sldId="2545"/>
            <ac:spMk id="36" creationId="{316E06BB-FEB1-C1A5-FA98-67B8FAB9BD3D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09:00.625" v="10" actId="14100"/>
          <ac:spMkLst>
            <pc:docMk/>
            <pc:sldMk cId="4139771971" sldId="2545"/>
            <ac:spMk id="38" creationId="{F7BB0DE1-B932-95F9-B9AB-32446CF7FDD2}"/>
          </ac:spMkLst>
        </pc:spChg>
      </pc:sldChg>
      <pc:sldChg chg="modSp">
        <pc:chgData name="Strandh Ingela SUS_DI" userId="S::ingstr@livsmedelsverk.se::ab1041b7-3012-475e-9ee5-b257db1f6f4e" providerId="AD" clId="Web-{882E8073-6E61-B6E9-467F-7D080ECDDBC0}" dt="2023-04-26T07:10:16.782" v="21" actId="14100"/>
        <pc:sldMkLst>
          <pc:docMk/>
          <pc:sldMk cId="259013885" sldId="2566"/>
        </pc:sldMkLst>
        <pc:spChg chg="mod">
          <ac:chgData name="Strandh Ingela SUS_DI" userId="S::ingstr@livsmedelsverk.se::ab1041b7-3012-475e-9ee5-b257db1f6f4e" providerId="AD" clId="Web-{882E8073-6E61-B6E9-467F-7D080ECDDBC0}" dt="2023-04-26T07:10:16.782" v="21" actId="14100"/>
          <ac:spMkLst>
            <pc:docMk/>
            <pc:sldMk cId="259013885" sldId="2566"/>
            <ac:spMk id="18" creationId="{36F4DEAA-1E48-3FC3-C134-C264DA26A20B}"/>
          </ac:spMkLst>
        </pc:spChg>
      </pc:sldChg>
      <pc:sldChg chg="modSp">
        <pc:chgData name="Strandh Ingela SUS_DI" userId="S::ingstr@livsmedelsverk.se::ab1041b7-3012-475e-9ee5-b257db1f6f4e" providerId="AD" clId="Web-{882E8073-6E61-B6E9-467F-7D080ECDDBC0}" dt="2023-04-26T07:21:11.941" v="99" actId="1076"/>
        <pc:sldMkLst>
          <pc:docMk/>
          <pc:sldMk cId="1736396224" sldId="2568"/>
        </pc:sldMkLst>
        <pc:spChg chg="mod">
          <ac:chgData name="Strandh Ingela SUS_DI" userId="S::ingstr@livsmedelsverk.se::ab1041b7-3012-475e-9ee5-b257db1f6f4e" providerId="AD" clId="Web-{882E8073-6E61-B6E9-467F-7D080ECDDBC0}" dt="2023-04-26T07:16:36.268" v="68" actId="20577"/>
          <ac:spMkLst>
            <pc:docMk/>
            <pc:sldMk cId="1736396224" sldId="2568"/>
            <ac:spMk id="2" creationId="{00000000-0000-0000-0000-000000000000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21:11.941" v="99" actId="1076"/>
          <ac:spMkLst>
            <pc:docMk/>
            <pc:sldMk cId="1736396224" sldId="2568"/>
            <ac:spMk id="4" creationId="{FF8EFCD5-9007-30C2-5F9A-56F9CB8A8879}"/>
          </ac:spMkLst>
        </pc:spChg>
      </pc:sldChg>
      <pc:sldChg chg="modSp">
        <pc:chgData name="Strandh Ingela SUS_DI" userId="S::ingstr@livsmedelsverk.se::ab1041b7-3012-475e-9ee5-b257db1f6f4e" providerId="AD" clId="Web-{882E8073-6E61-B6E9-467F-7D080ECDDBC0}" dt="2023-04-26T07:22:30.613" v="138" actId="20577"/>
        <pc:sldMkLst>
          <pc:docMk/>
          <pc:sldMk cId="2555967074" sldId="2571"/>
        </pc:sldMkLst>
        <pc:spChg chg="mod">
          <ac:chgData name="Strandh Ingela SUS_DI" userId="S::ingstr@livsmedelsverk.se::ab1041b7-3012-475e-9ee5-b257db1f6f4e" providerId="AD" clId="Web-{882E8073-6E61-B6E9-467F-7D080ECDDBC0}" dt="2023-04-26T07:22:30.613" v="138" actId="20577"/>
          <ac:spMkLst>
            <pc:docMk/>
            <pc:sldMk cId="2555967074" sldId="2571"/>
            <ac:spMk id="2" creationId="{00000000-0000-0000-0000-000000000000}"/>
          </ac:spMkLst>
        </pc:spChg>
      </pc:sldChg>
      <pc:sldChg chg="delSp modSp">
        <pc:chgData name="Strandh Ingela SUS_DI" userId="S::ingstr@livsmedelsverk.se::ab1041b7-3012-475e-9ee5-b257db1f6f4e" providerId="AD" clId="Web-{882E8073-6E61-B6E9-467F-7D080ECDDBC0}" dt="2023-04-26T07:08:04" v="1" actId="1076"/>
        <pc:sldMkLst>
          <pc:docMk/>
          <pc:sldMk cId="1385307807" sldId="2574"/>
        </pc:sldMkLst>
        <pc:spChg chg="del">
          <ac:chgData name="Strandh Ingela SUS_DI" userId="S::ingstr@livsmedelsverk.se::ab1041b7-3012-475e-9ee5-b257db1f6f4e" providerId="AD" clId="Web-{882E8073-6E61-B6E9-467F-7D080ECDDBC0}" dt="2023-04-26T07:08:00.453" v="0"/>
          <ac:spMkLst>
            <pc:docMk/>
            <pc:sldMk cId="1385307807" sldId="2574"/>
            <ac:spMk id="3" creationId="{9EB9C01F-C026-794C-3E47-3C88EB627688}"/>
          </ac:spMkLst>
        </pc:spChg>
        <pc:spChg chg="mod">
          <ac:chgData name="Strandh Ingela SUS_DI" userId="S::ingstr@livsmedelsverk.se::ab1041b7-3012-475e-9ee5-b257db1f6f4e" providerId="AD" clId="Web-{882E8073-6E61-B6E9-467F-7D080ECDDBC0}" dt="2023-04-26T07:08:04" v="1" actId="1076"/>
          <ac:spMkLst>
            <pc:docMk/>
            <pc:sldMk cId="1385307807" sldId="2574"/>
            <ac:spMk id="15" creationId="{58A86BE9-C7AF-7354-8557-63222FD77E41}"/>
          </ac:spMkLst>
        </pc:spChg>
      </pc:sldChg>
      <pc:sldChg chg="modSp">
        <pc:chgData name="Strandh Ingela SUS_DI" userId="S::ingstr@livsmedelsverk.se::ab1041b7-3012-475e-9ee5-b257db1f6f4e" providerId="AD" clId="Web-{882E8073-6E61-B6E9-467F-7D080ECDDBC0}" dt="2023-04-26T07:14:16.158" v="32"/>
        <pc:sldMkLst>
          <pc:docMk/>
          <pc:sldMk cId="3515912809" sldId="2575"/>
        </pc:sldMkLst>
        <pc:graphicFrameChg chg="modGraphic">
          <ac:chgData name="Strandh Ingela SUS_DI" userId="S::ingstr@livsmedelsverk.se::ab1041b7-3012-475e-9ee5-b257db1f6f4e" providerId="AD" clId="Web-{882E8073-6E61-B6E9-467F-7D080ECDDBC0}" dt="2023-04-26T07:14:16.158" v="32"/>
          <ac:graphicFrameMkLst>
            <pc:docMk/>
            <pc:sldMk cId="3515912809" sldId="2575"/>
            <ac:graphicFrameMk id="5" creationId="{11461344-7674-9517-859D-9A598A54EE76}"/>
          </ac:graphicFrameMkLst>
        </pc:graphicFrameChg>
      </pc:sldChg>
      <pc:sldChg chg="modSp">
        <pc:chgData name="Strandh Ingela SUS_DI" userId="S::ingstr@livsmedelsverk.se::ab1041b7-3012-475e-9ee5-b257db1f6f4e" providerId="AD" clId="Web-{882E8073-6E61-B6E9-467F-7D080ECDDBC0}" dt="2023-04-26T07:21:06.706" v="98" actId="14100"/>
        <pc:sldMkLst>
          <pc:docMk/>
          <pc:sldMk cId="4064779528" sldId="2576"/>
        </pc:sldMkLst>
        <pc:spChg chg="mod">
          <ac:chgData name="Strandh Ingela SUS_DI" userId="S::ingstr@livsmedelsverk.se::ab1041b7-3012-475e-9ee5-b257db1f6f4e" providerId="AD" clId="Web-{882E8073-6E61-B6E9-467F-7D080ECDDBC0}" dt="2023-04-26T07:21:06.706" v="98" actId="14100"/>
          <ac:spMkLst>
            <pc:docMk/>
            <pc:sldMk cId="4064779528" sldId="2576"/>
            <ac:spMk id="6" creationId="{659B76B0-BF0D-34E6-D7E4-642CAD61E4A3}"/>
          </ac:spMkLst>
        </pc:spChg>
      </pc:sldChg>
      <pc:sldChg chg="modSp">
        <pc:chgData name="Strandh Ingela SUS_DI" userId="S::ingstr@livsmedelsverk.se::ab1041b7-3012-475e-9ee5-b257db1f6f4e" providerId="AD" clId="Web-{882E8073-6E61-B6E9-467F-7D080ECDDBC0}" dt="2023-04-26T07:10:24.094" v="22" actId="20577"/>
        <pc:sldMkLst>
          <pc:docMk/>
          <pc:sldMk cId="703448495" sldId="2577"/>
        </pc:sldMkLst>
        <pc:spChg chg="mod">
          <ac:chgData name="Strandh Ingela SUS_DI" userId="S::ingstr@livsmedelsverk.se::ab1041b7-3012-475e-9ee5-b257db1f6f4e" providerId="AD" clId="Web-{882E8073-6E61-B6E9-467F-7D080ECDDBC0}" dt="2023-04-26T07:10:24.094" v="22" actId="20577"/>
          <ac:spMkLst>
            <pc:docMk/>
            <pc:sldMk cId="703448495" sldId="2577"/>
            <ac:spMk id="17" creationId="{6CA43A35-1DD7-AB2B-F5C2-18BD3CB5A6F9}"/>
          </ac:spMkLst>
        </pc:spChg>
      </pc:sldChg>
      <pc:sldChg chg="modSp">
        <pc:chgData name="Strandh Ingela SUS_DI" userId="S::ingstr@livsmedelsverk.se::ab1041b7-3012-475e-9ee5-b257db1f6f4e" providerId="AD" clId="Web-{882E8073-6E61-B6E9-467F-7D080ECDDBC0}" dt="2023-04-26T07:15:01.767" v="35"/>
        <pc:sldMkLst>
          <pc:docMk/>
          <pc:sldMk cId="1921785006" sldId="2580"/>
        </pc:sldMkLst>
        <pc:graphicFrameChg chg="mod modGraphic">
          <ac:chgData name="Strandh Ingela SUS_DI" userId="S::ingstr@livsmedelsverk.se::ab1041b7-3012-475e-9ee5-b257db1f6f4e" providerId="AD" clId="Web-{882E8073-6E61-B6E9-467F-7D080ECDDBC0}" dt="2023-04-26T07:15:01.767" v="35"/>
          <ac:graphicFrameMkLst>
            <pc:docMk/>
            <pc:sldMk cId="1921785006" sldId="2580"/>
            <ac:graphicFrameMk id="5" creationId="{11461344-7674-9517-859D-9A598A54EE76}"/>
          </ac:graphicFrameMkLst>
        </pc:graphicFrameChg>
      </pc:sldChg>
      <pc:sldChg chg="addSp modSp">
        <pc:chgData name="Strandh Ingela SUS_DI" userId="S::ingstr@livsmedelsverk.se::ab1041b7-3012-475e-9ee5-b257db1f6f4e" providerId="AD" clId="Web-{882E8073-6E61-B6E9-467F-7D080ECDDBC0}" dt="2023-04-26T07:19:44.925" v="96" actId="1076"/>
        <pc:sldMkLst>
          <pc:docMk/>
          <pc:sldMk cId="3923917463" sldId="2582"/>
        </pc:sldMkLst>
        <pc:spChg chg="add mod">
          <ac:chgData name="Strandh Ingela SUS_DI" userId="S::ingstr@livsmedelsverk.se::ab1041b7-3012-475e-9ee5-b257db1f6f4e" providerId="AD" clId="Web-{882E8073-6E61-B6E9-467F-7D080ECDDBC0}" dt="2023-04-26T07:19:44.925" v="96" actId="1076"/>
          <ac:spMkLst>
            <pc:docMk/>
            <pc:sldMk cId="3923917463" sldId="2582"/>
            <ac:spMk id="2" creationId="{BB214885-A574-AB19-4602-320FD18197D7}"/>
          </ac:spMkLst>
        </pc:spChg>
      </pc:sldChg>
    </pc:docChg>
  </pc:docChgLst>
  <pc:docChgLst>
    <pc:chgData name="Strandh Ingela SUS_DI" userId="S::ingstr@livsmedelsverk.se::ab1041b7-3012-475e-9ee5-b257db1f6f4e" providerId="AD" clId="Web-{B00B7DC2-1287-A461-0503-6378C68B288B}"/>
    <pc:docChg chg="addSld delSld modSld sldOrd">
      <pc:chgData name="Strandh Ingela SUS_DI" userId="S::ingstr@livsmedelsverk.se::ab1041b7-3012-475e-9ee5-b257db1f6f4e" providerId="AD" clId="Web-{B00B7DC2-1287-A461-0503-6378C68B288B}" dt="2023-04-24T10:12:52.643" v="263" actId="14100"/>
      <pc:docMkLst>
        <pc:docMk/>
      </pc:docMkLst>
      <pc:sldChg chg="modSp">
        <pc:chgData name="Strandh Ingela SUS_DI" userId="S::ingstr@livsmedelsverk.se::ab1041b7-3012-475e-9ee5-b257db1f6f4e" providerId="AD" clId="Web-{B00B7DC2-1287-A461-0503-6378C68B288B}" dt="2023-04-24T10:05:53.194" v="259" actId="20577"/>
        <pc:sldMkLst>
          <pc:docMk/>
          <pc:sldMk cId="4021177436" sldId="274"/>
        </pc:sldMkLst>
        <pc:spChg chg="mod">
          <ac:chgData name="Strandh Ingela SUS_DI" userId="S::ingstr@livsmedelsverk.se::ab1041b7-3012-475e-9ee5-b257db1f6f4e" providerId="AD" clId="Web-{B00B7DC2-1287-A461-0503-6378C68B288B}" dt="2023-04-24T10:05:53.194" v="259" actId="20577"/>
          <ac:spMkLst>
            <pc:docMk/>
            <pc:sldMk cId="4021177436" sldId="274"/>
            <ac:spMk id="3" creationId="{4A5BCC16-B149-F5AC-D7BB-FF9AD7CEA050}"/>
          </ac:spMkLst>
        </pc:spChg>
      </pc:sldChg>
      <pc:sldChg chg="del">
        <pc:chgData name="Strandh Ingela SUS_DI" userId="S::ingstr@livsmedelsverk.se::ab1041b7-3012-475e-9ee5-b257db1f6f4e" providerId="AD" clId="Web-{B00B7DC2-1287-A461-0503-6378C68B288B}" dt="2023-04-24T08:37:45.167" v="38"/>
        <pc:sldMkLst>
          <pc:docMk/>
          <pc:sldMk cId="875638552" sldId="278"/>
        </pc:sldMkLst>
      </pc:sldChg>
      <pc:sldChg chg="delSp modSp">
        <pc:chgData name="Strandh Ingela SUS_DI" userId="S::ingstr@livsmedelsverk.se::ab1041b7-3012-475e-9ee5-b257db1f6f4e" providerId="AD" clId="Web-{B00B7DC2-1287-A461-0503-6378C68B288B}" dt="2023-04-24T10:12:41.111" v="262"/>
        <pc:sldMkLst>
          <pc:docMk/>
          <pc:sldMk cId="672043436" sldId="280"/>
        </pc:sldMkLst>
        <pc:spChg chg="del mod">
          <ac:chgData name="Strandh Ingela SUS_DI" userId="S::ingstr@livsmedelsverk.se::ab1041b7-3012-475e-9ee5-b257db1f6f4e" providerId="AD" clId="Web-{B00B7DC2-1287-A461-0503-6378C68B288B}" dt="2023-04-24T10:12:41.111" v="262"/>
          <ac:spMkLst>
            <pc:docMk/>
            <pc:sldMk cId="672043436" sldId="280"/>
            <ac:spMk id="3" creationId="{CF423D12-9F04-D50F-137E-291140C42B15}"/>
          </ac:spMkLst>
        </pc:spChg>
      </pc:sldChg>
      <pc:sldChg chg="mod modShow">
        <pc:chgData name="Strandh Ingela SUS_DI" userId="S::ingstr@livsmedelsverk.se::ab1041b7-3012-475e-9ee5-b257db1f6f4e" providerId="AD" clId="Web-{B00B7DC2-1287-A461-0503-6378C68B288B}" dt="2023-04-24T08:40:42.703" v="123"/>
        <pc:sldMkLst>
          <pc:docMk/>
          <pc:sldMk cId="2150405273" sldId="2544"/>
        </pc:sldMkLst>
      </pc:sldChg>
      <pc:sldChg chg="delSp modSp">
        <pc:chgData name="Strandh Ingela SUS_DI" userId="S::ingstr@livsmedelsverk.se::ab1041b7-3012-475e-9ee5-b257db1f6f4e" providerId="AD" clId="Web-{B00B7DC2-1287-A461-0503-6378C68B288B}" dt="2023-04-24T08:38:31.527" v="46" actId="1076"/>
        <pc:sldMkLst>
          <pc:docMk/>
          <pc:sldMk cId="4139771971" sldId="2545"/>
        </pc:sldMkLst>
        <pc:spChg chg="mod">
          <ac:chgData name="Strandh Ingela SUS_DI" userId="S::ingstr@livsmedelsverk.se::ab1041b7-3012-475e-9ee5-b257db1f6f4e" providerId="AD" clId="Web-{B00B7DC2-1287-A461-0503-6378C68B288B}" dt="2023-04-24T08:38:31.527" v="46" actId="1076"/>
          <ac:spMkLst>
            <pc:docMk/>
            <pc:sldMk cId="4139771971" sldId="2545"/>
            <ac:spMk id="9" creationId="{840E3507-AD76-C197-EA65-36CE3F940A53}"/>
          </ac:spMkLst>
        </pc:spChg>
        <pc:spChg chg="del">
          <ac:chgData name="Strandh Ingela SUS_DI" userId="S::ingstr@livsmedelsverk.se::ab1041b7-3012-475e-9ee5-b257db1f6f4e" providerId="AD" clId="Web-{B00B7DC2-1287-A461-0503-6378C68B288B}" dt="2023-04-24T08:38:22.855" v="43"/>
          <ac:spMkLst>
            <pc:docMk/>
            <pc:sldMk cId="4139771971" sldId="2545"/>
            <ac:spMk id="17" creationId="{E4503FC7-BC54-3EB0-C60D-009A257C2BA2}"/>
          </ac:spMkLst>
        </pc:spChg>
        <pc:spChg chg="mod">
          <ac:chgData name="Strandh Ingela SUS_DI" userId="S::ingstr@livsmedelsverk.se::ab1041b7-3012-475e-9ee5-b257db1f6f4e" providerId="AD" clId="Web-{B00B7DC2-1287-A461-0503-6378C68B288B}" dt="2023-04-24T08:38:25.761" v="44" actId="1076"/>
          <ac:spMkLst>
            <pc:docMk/>
            <pc:sldMk cId="4139771971" sldId="2545"/>
            <ac:spMk id="18" creationId="{659B76B0-BF0D-34E6-D7E4-642CAD61E4A3}"/>
          </ac:spMkLst>
        </pc:spChg>
        <pc:spChg chg="mod">
          <ac:chgData name="Strandh Ingela SUS_DI" userId="S::ingstr@livsmedelsverk.se::ab1041b7-3012-475e-9ee5-b257db1f6f4e" providerId="AD" clId="Web-{B00B7DC2-1287-A461-0503-6378C68B288B}" dt="2023-04-24T08:38:28.324" v="45" actId="1076"/>
          <ac:spMkLst>
            <pc:docMk/>
            <pc:sldMk cId="4139771971" sldId="2545"/>
            <ac:spMk id="26" creationId="{E50D8301-9D7E-8D1B-AF00-8F8F905458A0}"/>
          </ac:spMkLst>
        </pc:spChg>
      </pc:sldChg>
      <pc:sldChg chg="delSp modSp modNotes">
        <pc:chgData name="Strandh Ingela SUS_DI" userId="S::ingstr@livsmedelsverk.se::ab1041b7-3012-475e-9ee5-b257db1f6f4e" providerId="AD" clId="Web-{B00B7DC2-1287-A461-0503-6378C68B288B}" dt="2023-04-24T08:42:06.971" v="133"/>
        <pc:sldMkLst>
          <pc:docMk/>
          <pc:sldMk cId="1682595654" sldId="2550"/>
        </pc:sldMkLst>
        <pc:spChg chg="del">
          <ac:chgData name="Strandh Ingela SUS_DI" userId="S::ingstr@livsmedelsverk.se::ab1041b7-3012-475e-9ee5-b257db1f6f4e" providerId="AD" clId="Web-{B00B7DC2-1287-A461-0503-6378C68B288B}" dt="2023-04-24T08:41:42.126" v="128"/>
          <ac:spMkLst>
            <pc:docMk/>
            <pc:sldMk cId="1682595654" sldId="2550"/>
            <ac:spMk id="7" creationId="{9F159B57-57CB-4B25-76B8-AA1508146FAE}"/>
          </ac:spMkLst>
        </pc:spChg>
        <pc:spChg chg="mod">
          <ac:chgData name="Strandh Ingela SUS_DI" userId="S::ingstr@livsmedelsverk.se::ab1041b7-3012-475e-9ee5-b257db1f6f4e" providerId="AD" clId="Web-{B00B7DC2-1287-A461-0503-6378C68B288B}" dt="2023-04-24T08:41:55.861" v="129" actId="1076"/>
          <ac:spMkLst>
            <pc:docMk/>
            <pc:sldMk cId="1682595654" sldId="2550"/>
            <ac:spMk id="8" creationId="{520BC474-2558-CF49-7A07-154AE4B9182E}"/>
          </ac:spMkLst>
        </pc:spChg>
      </pc:sldChg>
      <pc:sldChg chg="delSp">
        <pc:chgData name="Strandh Ingela SUS_DI" userId="S::ingstr@livsmedelsverk.se::ab1041b7-3012-475e-9ee5-b257db1f6f4e" providerId="AD" clId="Web-{B00B7DC2-1287-A461-0503-6378C68B288B}" dt="2023-04-24T10:10:53.624" v="260"/>
        <pc:sldMkLst>
          <pc:docMk/>
          <pc:sldMk cId="2783861978" sldId="2564"/>
        </pc:sldMkLst>
        <pc:spChg chg="del">
          <ac:chgData name="Strandh Ingela SUS_DI" userId="S::ingstr@livsmedelsverk.se::ab1041b7-3012-475e-9ee5-b257db1f6f4e" providerId="AD" clId="Web-{B00B7DC2-1287-A461-0503-6378C68B288B}" dt="2023-04-24T10:10:53.624" v="260"/>
          <ac:spMkLst>
            <pc:docMk/>
            <pc:sldMk cId="2783861978" sldId="2564"/>
            <ac:spMk id="3" creationId="{DBA6F4D3-2E06-A7AF-8F05-BC8A84D4EAAC}"/>
          </ac:spMkLst>
        </pc:spChg>
      </pc:sldChg>
      <pc:sldChg chg="addSp modSp">
        <pc:chgData name="Strandh Ingela SUS_DI" userId="S::ingstr@livsmedelsverk.se::ab1041b7-3012-475e-9ee5-b257db1f6f4e" providerId="AD" clId="Web-{B00B7DC2-1287-A461-0503-6378C68B288B}" dt="2023-04-24T09:58:41.761" v="253" actId="20577"/>
        <pc:sldMkLst>
          <pc:docMk/>
          <pc:sldMk cId="259013885" sldId="2566"/>
        </pc:sldMkLst>
        <pc:spChg chg="add mod">
          <ac:chgData name="Strandh Ingela SUS_DI" userId="S::ingstr@livsmedelsverk.se::ab1041b7-3012-475e-9ee5-b257db1f6f4e" providerId="AD" clId="Web-{B00B7DC2-1287-A461-0503-6378C68B288B}" dt="2023-04-24T09:58:41.761" v="253" actId="20577"/>
          <ac:spMkLst>
            <pc:docMk/>
            <pc:sldMk cId="259013885" sldId="2566"/>
            <ac:spMk id="18" creationId="{36F4DEAA-1E48-3FC3-C134-C264DA26A20B}"/>
          </ac:spMkLst>
        </pc:spChg>
        <pc:picChg chg="add mod">
          <ac:chgData name="Strandh Ingela SUS_DI" userId="S::ingstr@livsmedelsverk.se::ab1041b7-3012-475e-9ee5-b257db1f6f4e" providerId="AD" clId="Web-{B00B7DC2-1287-A461-0503-6378C68B288B}" dt="2023-04-24T08:43:54.286" v="149"/>
          <ac:picMkLst>
            <pc:docMk/>
            <pc:sldMk cId="259013885" sldId="2566"/>
            <ac:picMk id="18" creationId="{5E5F110F-8280-EDAE-3603-DD8568B07B45}"/>
          </ac:picMkLst>
        </pc:picChg>
        <pc:picChg chg="add mod">
          <ac:chgData name="Strandh Ingela SUS_DI" userId="S::ingstr@livsmedelsverk.se::ab1041b7-3012-475e-9ee5-b257db1f6f4e" providerId="AD" clId="Web-{B00B7DC2-1287-A461-0503-6378C68B288B}" dt="2023-04-24T08:44:00.630" v="150"/>
          <ac:picMkLst>
            <pc:docMk/>
            <pc:sldMk cId="259013885" sldId="2566"/>
            <ac:picMk id="19" creationId="{F5147072-AA21-05F7-1C7B-C307A2112835}"/>
          </ac:picMkLst>
        </pc:picChg>
        <pc:picChg chg="add mod">
          <ac:chgData name="Strandh Ingela SUS_DI" userId="S::ingstr@livsmedelsverk.se::ab1041b7-3012-475e-9ee5-b257db1f6f4e" providerId="AD" clId="Web-{B00B7DC2-1287-A461-0503-6378C68B288B}" dt="2023-04-24T08:44:05.052" v="151"/>
          <ac:picMkLst>
            <pc:docMk/>
            <pc:sldMk cId="259013885" sldId="2566"/>
            <ac:picMk id="20" creationId="{ADE6980D-2015-2494-190F-CC477E69E42F}"/>
          </ac:picMkLst>
        </pc:picChg>
        <pc:picChg chg="add mod">
          <ac:chgData name="Strandh Ingela SUS_DI" userId="S::ingstr@livsmedelsverk.se::ab1041b7-3012-475e-9ee5-b257db1f6f4e" providerId="AD" clId="Web-{B00B7DC2-1287-A461-0503-6378C68B288B}" dt="2023-04-24T08:44:19.974" v="152"/>
          <ac:picMkLst>
            <pc:docMk/>
            <pc:sldMk cId="259013885" sldId="2566"/>
            <ac:picMk id="21" creationId="{4E895F09-1DBA-95EB-C058-B9F452E8FD70}"/>
          </ac:picMkLst>
        </pc:picChg>
      </pc:sldChg>
      <pc:sldChg chg="delSp modSp">
        <pc:chgData name="Strandh Ingela SUS_DI" userId="S::ingstr@livsmedelsverk.se::ab1041b7-3012-475e-9ee5-b257db1f6f4e" providerId="AD" clId="Web-{B00B7DC2-1287-A461-0503-6378C68B288B}" dt="2023-04-24T08:40:33.124" v="122" actId="14100"/>
        <pc:sldMkLst>
          <pc:docMk/>
          <pc:sldMk cId="1736396224" sldId="2568"/>
        </pc:sldMkLst>
        <pc:spChg chg="mod">
          <ac:chgData name="Strandh Ingela SUS_DI" userId="S::ingstr@livsmedelsverk.se::ab1041b7-3012-475e-9ee5-b257db1f6f4e" providerId="AD" clId="Web-{B00B7DC2-1287-A461-0503-6378C68B288B}" dt="2023-04-24T08:40:33.124" v="122" actId="14100"/>
          <ac:spMkLst>
            <pc:docMk/>
            <pc:sldMk cId="1736396224" sldId="2568"/>
            <ac:spMk id="2" creationId="{00000000-0000-0000-0000-000000000000}"/>
          </ac:spMkLst>
        </pc:spChg>
        <pc:spChg chg="mod">
          <ac:chgData name="Strandh Ingela SUS_DI" userId="S::ingstr@livsmedelsverk.se::ab1041b7-3012-475e-9ee5-b257db1f6f4e" providerId="AD" clId="Web-{B00B7DC2-1287-A461-0503-6378C68B288B}" dt="2023-04-24T08:37:14.041" v="24" actId="1076"/>
          <ac:spMkLst>
            <pc:docMk/>
            <pc:sldMk cId="1736396224" sldId="2568"/>
            <ac:spMk id="4" creationId="{FF8EFCD5-9007-30C2-5F9A-56F9CB8A8879}"/>
          </ac:spMkLst>
        </pc:spChg>
        <pc:spChg chg="del">
          <ac:chgData name="Strandh Ingela SUS_DI" userId="S::ingstr@livsmedelsverk.se::ab1041b7-3012-475e-9ee5-b257db1f6f4e" providerId="AD" clId="Web-{B00B7DC2-1287-A461-0503-6378C68B288B}" dt="2023-04-24T08:37:08.837" v="23"/>
          <ac:spMkLst>
            <pc:docMk/>
            <pc:sldMk cId="1736396224" sldId="2568"/>
            <ac:spMk id="6" creationId="{659B76B0-BF0D-34E6-D7E4-642CAD61E4A3}"/>
          </ac:spMkLst>
        </pc:spChg>
        <pc:graphicFrameChg chg="del">
          <ac:chgData name="Strandh Ingela SUS_DI" userId="S::ingstr@livsmedelsverk.se::ab1041b7-3012-475e-9ee5-b257db1f6f4e" providerId="AD" clId="Web-{B00B7DC2-1287-A461-0503-6378C68B288B}" dt="2023-04-24T08:37:06.634" v="22"/>
          <ac:graphicFrameMkLst>
            <pc:docMk/>
            <pc:sldMk cId="1736396224" sldId="2568"/>
            <ac:graphicFrameMk id="5" creationId="{EF67908F-ACD6-ED97-36E9-8E9D0FABC258}"/>
          </ac:graphicFrameMkLst>
        </pc:graphicFrameChg>
      </pc:sldChg>
      <pc:sldChg chg="addSp delSp modSp">
        <pc:chgData name="Strandh Ingela SUS_DI" userId="S::ingstr@livsmedelsverk.se::ab1041b7-3012-475e-9ee5-b257db1f6f4e" providerId="AD" clId="Web-{B00B7DC2-1287-A461-0503-6378C68B288B}" dt="2023-04-24T10:12:52.643" v="263" actId="14100"/>
        <pc:sldMkLst>
          <pc:docMk/>
          <pc:sldMk cId="2555967074" sldId="2571"/>
        </pc:sldMkLst>
        <pc:spChg chg="mod">
          <ac:chgData name="Strandh Ingela SUS_DI" userId="S::ingstr@livsmedelsverk.se::ab1041b7-3012-475e-9ee5-b257db1f6f4e" providerId="AD" clId="Web-{B00B7DC2-1287-A461-0503-6378C68B288B}" dt="2023-04-24T08:42:58.331" v="148" actId="20577"/>
          <ac:spMkLst>
            <pc:docMk/>
            <pc:sldMk cId="2555967074" sldId="2571"/>
            <ac:spMk id="2" creationId="{00000000-0000-0000-0000-000000000000}"/>
          </ac:spMkLst>
        </pc:spChg>
        <pc:spChg chg="mod">
          <ac:chgData name="Strandh Ingela SUS_DI" userId="S::ingstr@livsmedelsverk.se::ab1041b7-3012-475e-9ee5-b257db1f6f4e" providerId="AD" clId="Web-{B00B7DC2-1287-A461-0503-6378C68B288B}" dt="2023-04-24T10:12:52.643" v="263" actId="14100"/>
          <ac:spMkLst>
            <pc:docMk/>
            <pc:sldMk cId="2555967074" sldId="2571"/>
            <ac:spMk id="4" creationId="{FF8EFCD5-9007-30C2-5F9A-56F9CB8A8879}"/>
          </ac:spMkLst>
        </pc:spChg>
        <pc:spChg chg="add mod">
          <ac:chgData name="Strandh Ingela SUS_DI" userId="S::ingstr@livsmedelsverk.se::ab1041b7-3012-475e-9ee5-b257db1f6f4e" providerId="AD" clId="Web-{B00B7DC2-1287-A461-0503-6378C68B288B}" dt="2023-04-24T09:52:09.517" v="173" actId="1076"/>
          <ac:spMkLst>
            <pc:docMk/>
            <pc:sldMk cId="2555967074" sldId="2571"/>
            <ac:spMk id="6" creationId="{14E4C771-0A96-EF1D-CCCF-0CD76D403B68}"/>
          </ac:spMkLst>
        </pc:spChg>
        <pc:spChg chg="del">
          <ac:chgData name="Strandh Ingela SUS_DI" userId="S::ingstr@livsmedelsverk.se::ab1041b7-3012-475e-9ee5-b257db1f6f4e" providerId="AD" clId="Web-{B00B7DC2-1287-A461-0503-6378C68B288B}" dt="2023-04-24T08:37:59.995" v="39"/>
          <ac:spMkLst>
            <pc:docMk/>
            <pc:sldMk cId="2555967074" sldId="2571"/>
            <ac:spMk id="7" creationId="{8FD4F0C0-0443-A976-7393-E1C567A48FF9}"/>
          </ac:spMkLst>
        </pc:spChg>
        <pc:spChg chg="del mod">
          <ac:chgData name="Strandh Ingela SUS_DI" userId="S::ingstr@livsmedelsverk.se::ab1041b7-3012-475e-9ee5-b257db1f6f4e" providerId="AD" clId="Web-{B00B7DC2-1287-A461-0503-6378C68B288B}" dt="2023-04-24T08:38:08.198" v="42"/>
          <ac:spMkLst>
            <pc:docMk/>
            <pc:sldMk cId="2555967074" sldId="2571"/>
            <ac:spMk id="8" creationId="{E4503FC7-BC54-3EB0-C60D-009A257C2BA2}"/>
          </ac:spMkLst>
        </pc:spChg>
      </pc:sldChg>
      <pc:sldChg chg="delSp mod ord modShow">
        <pc:chgData name="Strandh Ingela SUS_DI" userId="S::ingstr@livsmedelsverk.se::ab1041b7-3012-475e-9ee5-b257db1f6f4e" providerId="AD" clId="Web-{B00B7DC2-1287-A461-0503-6378C68B288B}" dt="2023-04-24T09:53:05.018" v="181"/>
        <pc:sldMkLst>
          <pc:docMk/>
          <pc:sldMk cId="1385307807" sldId="2574"/>
        </pc:sldMkLst>
        <pc:picChg chg="del">
          <ac:chgData name="Strandh Ingela SUS_DI" userId="S::ingstr@livsmedelsverk.se::ab1041b7-3012-475e-9ee5-b257db1f6f4e" providerId="AD" clId="Web-{B00B7DC2-1287-A461-0503-6378C68B288B}" dt="2023-04-24T09:52:53.518" v="178"/>
          <ac:picMkLst>
            <pc:docMk/>
            <pc:sldMk cId="1385307807" sldId="2574"/>
            <ac:picMk id="8" creationId="{CCBBB53A-2CCA-9D27-2BC8-7883A222FC35}"/>
          </ac:picMkLst>
        </pc:picChg>
        <pc:picChg chg="del">
          <ac:chgData name="Strandh Ingela SUS_DI" userId="S::ingstr@livsmedelsverk.se::ab1041b7-3012-475e-9ee5-b257db1f6f4e" providerId="AD" clId="Web-{B00B7DC2-1287-A461-0503-6378C68B288B}" dt="2023-04-24T09:52:50.815" v="175"/>
          <ac:picMkLst>
            <pc:docMk/>
            <pc:sldMk cId="1385307807" sldId="2574"/>
            <ac:picMk id="9" creationId="{9D0FA88B-E0E9-2CA1-251A-F7D2B3C2D9E9}"/>
          </ac:picMkLst>
        </pc:picChg>
        <pc:picChg chg="del">
          <ac:chgData name="Strandh Ingela SUS_DI" userId="S::ingstr@livsmedelsverk.se::ab1041b7-3012-475e-9ee5-b257db1f6f4e" providerId="AD" clId="Web-{B00B7DC2-1287-A461-0503-6378C68B288B}" dt="2023-04-24T09:52:51.752" v="176"/>
          <ac:picMkLst>
            <pc:docMk/>
            <pc:sldMk cId="1385307807" sldId="2574"/>
            <ac:picMk id="11" creationId="{0228B69C-C98B-8731-C85D-DD12899C4ACB}"/>
          </ac:picMkLst>
        </pc:picChg>
        <pc:picChg chg="del">
          <ac:chgData name="Strandh Ingela SUS_DI" userId="S::ingstr@livsmedelsverk.se::ab1041b7-3012-475e-9ee5-b257db1f6f4e" providerId="AD" clId="Web-{B00B7DC2-1287-A461-0503-6378C68B288B}" dt="2023-04-24T09:52:52.815" v="177"/>
          <ac:picMkLst>
            <pc:docMk/>
            <pc:sldMk cId="1385307807" sldId="2574"/>
            <ac:picMk id="13" creationId="{32E36467-15BB-01C3-4B85-8B5F92684999}"/>
          </ac:picMkLst>
        </pc:picChg>
        <pc:picChg chg="del">
          <ac:chgData name="Strandh Ingela SUS_DI" userId="S::ingstr@livsmedelsverk.se::ab1041b7-3012-475e-9ee5-b257db1f6f4e" providerId="AD" clId="Web-{B00B7DC2-1287-A461-0503-6378C68B288B}" dt="2023-04-24T09:52:55.455" v="180"/>
          <ac:picMkLst>
            <pc:docMk/>
            <pc:sldMk cId="1385307807" sldId="2574"/>
            <ac:picMk id="14" creationId="{4B3DB186-E8E4-B645-B551-839FCE07B8E4}"/>
          </ac:picMkLst>
        </pc:picChg>
        <pc:picChg chg="del">
          <ac:chgData name="Strandh Ingela SUS_DI" userId="S::ingstr@livsmedelsverk.se::ab1041b7-3012-475e-9ee5-b257db1f6f4e" providerId="AD" clId="Web-{B00B7DC2-1287-A461-0503-6378C68B288B}" dt="2023-04-24T09:52:54.580" v="179"/>
          <ac:picMkLst>
            <pc:docMk/>
            <pc:sldMk cId="1385307807" sldId="2574"/>
            <ac:picMk id="28" creationId="{820B459E-CD67-3029-830D-A66D60A737D1}"/>
          </ac:picMkLst>
        </pc:picChg>
      </pc:sldChg>
      <pc:sldChg chg="delSp modSp">
        <pc:chgData name="Strandh Ingela SUS_DI" userId="S::ingstr@livsmedelsverk.se::ab1041b7-3012-475e-9ee5-b257db1f6f4e" providerId="AD" clId="Web-{B00B7DC2-1287-A461-0503-6378C68B288B}" dt="2023-04-24T09:53:44.254" v="182"/>
        <pc:sldMkLst>
          <pc:docMk/>
          <pc:sldMk cId="3515912809" sldId="2575"/>
        </pc:sldMkLst>
        <pc:spChg chg="mod">
          <ac:chgData name="Strandh Ingela SUS_DI" userId="S::ingstr@livsmedelsverk.se::ab1041b7-3012-475e-9ee5-b257db1f6f4e" providerId="AD" clId="Web-{B00B7DC2-1287-A461-0503-6378C68B288B}" dt="2023-04-24T08:40:05.061" v="80" actId="1076"/>
          <ac:spMkLst>
            <pc:docMk/>
            <pc:sldMk cId="3515912809" sldId="2575"/>
            <ac:spMk id="2" creationId="{6F8DBBE4-1CFE-A044-57B5-C42668730262}"/>
          </ac:spMkLst>
        </pc:spChg>
        <pc:spChg chg="mod">
          <ac:chgData name="Strandh Ingela SUS_DI" userId="S::ingstr@livsmedelsverk.se::ab1041b7-3012-475e-9ee5-b257db1f6f4e" providerId="AD" clId="Web-{B00B7DC2-1287-A461-0503-6378C68B288B}" dt="2023-04-24T08:40:05.092" v="81" actId="1076"/>
          <ac:spMkLst>
            <pc:docMk/>
            <pc:sldMk cId="3515912809" sldId="2575"/>
            <ac:spMk id="6" creationId="{DD571E7C-E339-DEC1-B3C1-818B42FF2DE5}"/>
          </ac:spMkLst>
        </pc:spChg>
        <pc:spChg chg="del">
          <ac:chgData name="Strandh Ingela SUS_DI" userId="S::ingstr@livsmedelsverk.se::ab1041b7-3012-475e-9ee5-b257db1f6f4e" providerId="AD" clId="Web-{B00B7DC2-1287-A461-0503-6378C68B288B}" dt="2023-04-24T08:48:02.074" v="165"/>
          <ac:spMkLst>
            <pc:docMk/>
            <pc:sldMk cId="3515912809" sldId="2575"/>
            <ac:spMk id="7" creationId="{B128E71E-1083-5ABB-55E0-D798FC8D2763}"/>
          </ac:spMkLst>
        </pc:spChg>
        <pc:spChg chg="mod">
          <ac:chgData name="Strandh Ingela SUS_DI" userId="S::ingstr@livsmedelsverk.se::ab1041b7-3012-475e-9ee5-b257db1f6f4e" providerId="AD" clId="Web-{B00B7DC2-1287-A461-0503-6378C68B288B}" dt="2023-04-24T08:40:05.124" v="82" actId="1076"/>
          <ac:spMkLst>
            <pc:docMk/>
            <pc:sldMk cId="3515912809" sldId="2575"/>
            <ac:spMk id="8" creationId="{A458A586-9960-0535-5BE7-224314FF0608}"/>
          </ac:spMkLst>
        </pc:spChg>
        <pc:spChg chg="del">
          <ac:chgData name="Strandh Ingela SUS_DI" userId="S::ingstr@livsmedelsverk.se::ab1041b7-3012-475e-9ee5-b257db1f6f4e" providerId="AD" clId="Web-{B00B7DC2-1287-A461-0503-6378C68B288B}" dt="2023-04-24T09:53:44.254" v="182"/>
          <ac:spMkLst>
            <pc:docMk/>
            <pc:sldMk cId="3515912809" sldId="2575"/>
            <ac:spMk id="9" creationId="{D0E5DF43-3DBC-D6A2-9A7B-B8BFB8EA4E22}"/>
          </ac:spMkLst>
        </pc:spChg>
        <pc:spChg chg="del">
          <ac:chgData name="Strandh Ingela SUS_DI" userId="S::ingstr@livsmedelsverk.se::ab1041b7-3012-475e-9ee5-b257db1f6f4e" providerId="AD" clId="Web-{B00B7DC2-1287-A461-0503-6378C68B288B}" dt="2023-04-24T08:48:03.215" v="166"/>
          <ac:spMkLst>
            <pc:docMk/>
            <pc:sldMk cId="3515912809" sldId="2575"/>
            <ac:spMk id="10" creationId="{38EC4DB6-C3B1-B0BC-CD10-75C95AEA71D1}"/>
          </ac:spMkLst>
        </pc:spChg>
        <pc:spChg chg="mod">
          <ac:chgData name="Strandh Ingela SUS_DI" userId="S::ingstr@livsmedelsverk.se::ab1041b7-3012-475e-9ee5-b257db1f6f4e" providerId="AD" clId="Web-{B00B7DC2-1287-A461-0503-6378C68B288B}" dt="2023-04-24T08:40:05.155" v="83" actId="1076"/>
          <ac:spMkLst>
            <pc:docMk/>
            <pc:sldMk cId="3515912809" sldId="2575"/>
            <ac:spMk id="12" creationId="{189E8A21-B9DD-774E-965F-360B18486197}"/>
          </ac:spMkLst>
        </pc:spChg>
        <pc:spChg chg="mod">
          <ac:chgData name="Strandh Ingela SUS_DI" userId="S::ingstr@livsmedelsverk.se::ab1041b7-3012-475e-9ee5-b257db1f6f4e" providerId="AD" clId="Web-{B00B7DC2-1287-A461-0503-6378C68B288B}" dt="2023-04-24T08:40:05.202" v="84" actId="1076"/>
          <ac:spMkLst>
            <pc:docMk/>
            <pc:sldMk cId="3515912809" sldId="2575"/>
            <ac:spMk id="13" creationId="{FB30DED9-6D44-FDE6-FE4F-EC53CE26B9F9}"/>
          </ac:spMkLst>
        </pc:spChg>
        <pc:spChg chg="mod">
          <ac:chgData name="Strandh Ingela SUS_DI" userId="S::ingstr@livsmedelsverk.se::ab1041b7-3012-475e-9ee5-b257db1f6f4e" providerId="AD" clId="Web-{B00B7DC2-1287-A461-0503-6378C68B288B}" dt="2023-04-24T08:53:09.114" v="171" actId="1076"/>
          <ac:spMkLst>
            <pc:docMk/>
            <pc:sldMk cId="3515912809" sldId="2575"/>
            <ac:spMk id="15" creationId="{38A336AB-8E58-8EB4-AD00-17D1603E4D9D}"/>
          </ac:spMkLst>
        </pc:spChg>
        <pc:spChg chg="del">
          <ac:chgData name="Strandh Ingela SUS_DI" userId="S::ingstr@livsmedelsverk.se::ab1041b7-3012-475e-9ee5-b257db1f6f4e" providerId="AD" clId="Web-{B00B7DC2-1287-A461-0503-6378C68B288B}" dt="2023-04-24T08:48:00.308" v="164"/>
          <ac:spMkLst>
            <pc:docMk/>
            <pc:sldMk cId="3515912809" sldId="2575"/>
            <ac:spMk id="16" creationId="{50EBD95B-B014-A200-0A53-59085310111F}"/>
          </ac:spMkLst>
        </pc:spChg>
        <pc:graphicFrameChg chg="mod modGraphic">
          <ac:chgData name="Strandh Ingela SUS_DI" userId="S::ingstr@livsmedelsverk.se::ab1041b7-3012-475e-9ee5-b257db1f6f4e" providerId="AD" clId="Web-{B00B7DC2-1287-A461-0503-6378C68B288B}" dt="2023-04-24T08:52:47.051" v="170"/>
          <ac:graphicFrameMkLst>
            <pc:docMk/>
            <pc:sldMk cId="3515912809" sldId="2575"/>
            <ac:graphicFrameMk id="5" creationId="{11461344-7674-9517-859D-9A598A54EE76}"/>
          </ac:graphicFrameMkLst>
        </pc:graphicFrameChg>
      </pc:sldChg>
      <pc:sldChg chg="addSp delSp modSp add replId">
        <pc:chgData name="Strandh Ingela SUS_DI" userId="S::ingstr@livsmedelsverk.se::ab1041b7-3012-475e-9ee5-b257db1f6f4e" providerId="AD" clId="Web-{B00B7DC2-1287-A461-0503-6378C68B288B}" dt="2023-04-24T08:37:40.541" v="37" actId="1076"/>
        <pc:sldMkLst>
          <pc:docMk/>
          <pc:sldMk cId="4064779528" sldId="2576"/>
        </pc:sldMkLst>
        <pc:spChg chg="del">
          <ac:chgData name="Strandh Ingela SUS_DI" userId="S::ingstr@livsmedelsverk.se::ab1041b7-3012-475e-9ee5-b257db1f6f4e" providerId="AD" clId="Web-{B00B7DC2-1287-A461-0503-6378C68B288B}" dt="2023-04-24T08:36:20.055" v="5"/>
          <ac:spMkLst>
            <pc:docMk/>
            <pc:sldMk cId="4064779528" sldId="2576"/>
            <ac:spMk id="2" creationId="{00000000-0000-0000-0000-000000000000}"/>
          </ac:spMkLst>
        </pc:spChg>
        <pc:spChg chg="mod">
          <ac:chgData name="Strandh Ingela SUS_DI" userId="S::ingstr@livsmedelsverk.se::ab1041b7-3012-475e-9ee5-b257db1f6f4e" providerId="AD" clId="Web-{B00B7DC2-1287-A461-0503-6378C68B288B}" dt="2023-04-24T08:36:32.930" v="12" actId="20577"/>
          <ac:spMkLst>
            <pc:docMk/>
            <pc:sldMk cId="4064779528" sldId="2576"/>
            <ac:spMk id="3" creationId="{00000000-0000-0000-0000-000000000000}"/>
          </ac:spMkLst>
        </pc:spChg>
        <pc:spChg chg="del">
          <ac:chgData name="Strandh Ingela SUS_DI" userId="S::ingstr@livsmedelsverk.se::ab1041b7-3012-475e-9ee5-b257db1f6f4e" providerId="AD" clId="Web-{B00B7DC2-1287-A461-0503-6378C68B288B}" dt="2023-04-24T08:36:13.242" v="4"/>
          <ac:spMkLst>
            <pc:docMk/>
            <pc:sldMk cId="4064779528" sldId="2576"/>
            <ac:spMk id="4" creationId="{FF8EFCD5-9007-30C2-5F9A-56F9CB8A8879}"/>
          </ac:spMkLst>
        </pc:spChg>
        <pc:spChg chg="mod">
          <ac:chgData name="Strandh Ingela SUS_DI" userId="S::ingstr@livsmedelsverk.se::ab1041b7-3012-475e-9ee5-b257db1f6f4e" providerId="AD" clId="Web-{B00B7DC2-1287-A461-0503-6378C68B288B}" dt="2023-04-24T08:36:58.822" v="21" actId="1076"/>
          <ac:spMkLst>
            <pc:docMk/>
            <pc:sldMk cId="4064779528" sldId="2576"/>
            <ac:spMk id="6" creationId="{659B76B0-BF0D-34E6-D7E4-642CAD61E4A3}"/>
          </ac:spMkLst>
        </pc:spChg>
        <pc:spChg chg="add del mod">
          <ac:chgData name="Strandh Ingela SUS_DI" userId="S::ingstr@livsmedelsverk.se::ab1041b7-3012-475e-9ee5-b257db1f6f4e" providerId="AD" clId="Web-{B00B7DC2-1287-A461-0503-6378C68B288B}" dt="2023-04-24T08:36:36.196" v="13"/>
          <ac:spMkLst>
            <pc:docMk/>
            <pc:sldMk cId="4064779528" sldId="2576"/>
            <ac:spMk id="8" creationId="{E42D669A-9CF6-3BA7-BFD4-5AC197F82F7F}"/>
          </ac:spMkLst>
        </pc:spChg>
        <pc:spChg chg="add mod">
          <ac:chgData name="Strandh Ingela SUS_DI" userId="S::ingstr@livsmedelsverk.se::ab1041b7-3012-475e-9ee5-b257db1f6f4e" providerId="AD" clId="Web-{B00B7DC2-1287-A461-0503-6378C68B288B}" dt="2023-04-24T08:37:40.541" v="37" actId="1076"/>
          <ac:spMkLst>
            <pc:docMk/>
            <pc:sldMk cId="4064779528" sldId="2576"/>
            <ac:spMk id="9" creationId="{DA1B001E-2AAB-3D0B-9DD5-1EDC5D48C452}"/>
          </ac:spMkLst>
        </pc:spChg>
        <pc:graphicFrameChg chg="mod">
          <ac:chgData name="Strandh Ingela SUS_DI" userId="S::ingstr@livsmedelsverk.se::ab1041b7-3012-475e-9ee5-b257db1f6f4e" providerId="AD" clId="Web-{B00B7DC2-1287-A461-0503-6378C68B288B}" dt="2023-04-24T08:36:55.056" v="20" actId="1076"/>
          <ac:graphicFrameMkLst>
            <pc:docMk/>
            <pc:sldMk cId="4064779528" sldId="2576"/>
            <ac:graphicFrameMk id="5" creationId="{EF67908F-ACD6-ED97-36E9-8E9D0FABC258}"/>
          </ac:graphicFrameMkLst>
        </pc:graphicFrameChg>
      </pc:sldChg>
      <pc:sldChg chg="addSp modSp">
        <pc:chgData name="Strandh Ingela SUS_DI" userId="S::ingstr@livsmedelsverk.se::ab1041b7-3012-475e-9ee5-b257db1f6f4e" providerId="AD" clId="Web-{B00B7DC2-1287-A461-0503-6378C68B288B}" dt="2023-04-24T08:49:17.576" v="168" actId="1076"/>
        <pc:sldMkLst>
          <pc:docMk/>
          <pc:sldMk cId="703448495" sldId="2577"/>
        </pc:sldMkLst>
        <pc:spChg chg="add mod">
          <ac:chgData name="Strandh Ingela SUS_DI" userId="S::ingstr@livsmedelsverk.se::ab1041b7-3012-475e-9ee5-b257db1f6f4e" providerId="AD" clId="Web-{B00B7DC2-1287-A461-0503-6378C68B288B}" dt="2023-04-24T08:49:17.576" v="168" actId="1076"/>
          <ac:spMkLst>
            <pc:docMk/>
            <pc:sldMk cId="703448495" sldId="2577"/>
            <ac:spMk id="17" creationId="{6CA43A35-1DD7-AB2B-F5C2-18BD3CB5A6F9}"/>
          </ac:spMkLst>
        </pc:spChg>
      </pc:sldChg>
      <pc:sldChg chg="modSp new del">
        <pc:chgData name="Strandh Ingela SUS_DI" userId="S::ingstr@livsmedelsverk.se::ab1041b7-3012-475e-9ee5-b257db1f6f4e" providerId="AD" clId="Web-{B00B7DC2-1287-A461-0503-6378C68B288B}" dt="2023-04-24T08:44:48.756" v="163"/>
        <pc:sldMkLst>
          <pc:docMk/>
          <pc:sldMk cId="3774860317" sldId="2577"/>
        </pc:sldMkLst>
        <pc:spChg chg="mod">
          <ac:chgData name="Strandh Ingela SUS_DI" userId="S::ingstr@livsmedelsverk.se::ab1041b7-3012-475e-9ee5-b257db1f6f4e" providerId="AD" clId="Web-{B00B7DC2-1287-A461-0503-6378C68B288B}" dt="2023-04-24T08:44:44.240" v="162" actId="20577"/>
          <ac:spMkLst>
            <pc:docMk/>
            <pc:sldMk cId="3774860317" sldId="2577"/>
            <ac:spMk id="2" creationId="{46F4ED15-B51D-9ED3-6380-DA5C69AA28AE}"/>
          </ac:spMkLst>
        </pc:spChg>
      </pc:sldChg>
    </pc:docChg>
  </pc:docChgLst>
  <pc:docChgLst>
    <pc:chgData name="Strandh Ingela SUS_DI" userId="S::ingstr@livsmedelsverk.se::ab1041b7-3012-475e-9ee5-b257db1f6f4e" providerId="AD" clId="Web-{A6F45EAA-6C8E-4CD1-1FFF-C0B3AEBF3FC3}"/>
    <pc:docChg chg="addSld modSld">
      <pc:chgData name="Strandh Ingela SUS_DI" userId="S::ingstr@livsmedelsverk.se::ab1041b7-3012-475e-9ee5-b257db1f6f4e" providerId="AD" clId="Web-{A6F45EAA-6C8E-4CD1-1FFF-C0B3AEBF3FC3}" dt="2023-04-18T13:08:36.204" v="178" actId="20577"/>
      <pc:docMkLst>
        <pc:docMk/>
      </pc:docMkLst>
      <pc:sldChg chg="addSp delSp modSp">
        <pc:chgData name="Strandh Ingela SUS_DI" userId="S::ingstr@livsmedelsverk.se::ab1041b7-3012-475e-9ee5-b257db1f6f4e" providerId="AD" clId="Web-{A6F45EAA-6C8E-4CD1-1FFF-C0B3AEBF3FC3}" dt="2023-04-18T11:50:08.811" v="11" actId="1076"/>
        <pc:sldMkLst>
          <pc:docMk/>
          <pc:sldMk cId="2064018591" sldId="272"/>
        </pc:sldMkLst>
        <pc:picChg chg="add del mod">
          <ac:chgData name="Strandh Ingela SUS_DI" userId="S::ingstr@livsmedelsverk.se::ab1041b7-3012-475e-9ee5-b257db1f6f4e" providerId="AD" clId="Web-{A6F45EAA-6C8E-4CD1-1FFF-C0B3AEBF3FC3}" dt="2023-04-18T11:49:25.796" v="4"/>
          <ac:picMkLst>
            <pc:docMk/>
            <pc:sldMk cId="2064018591" sldId="272"/>
            <ac:picMk id="3" creationId="{13817E3D-0B1F-F871-86C4-14C3B5C8C67D}"/>
          </ac:picMkLst>
        </pc:picChg>
        <pc:picChg chg="add mod">
          <ac:chgData name="Strandh Ingela SUS_DI" userId="S::ingstr@livsmedelsverk.se::ab1041b7-3012-475e-9ee5-b257db1f6f4e" providerId="AD" clId="Web-{A6F45EAA-6C8E-4CD1-1FFF-C0B3AEBF3FC3}" dt="2023-04-18T11:50:08.811" v="11" actId="1076"/>
          <ac:picMkLst>
            <pc:docMk/>
            <pc:sldMk cId="2064018591" sldId="272"/>
            <ac:picMk id="5" creationId="{C1C8E44E-88F4-CA71-779C-2DBFFBEF34EE}"/>
          </ac:picMkLst>
        </pc:picChg>
      </pc:sldChg>
      <pc:sldChg chg="modSp">
        <pc:chgData name="Strandh Ingela SUS_DI" userId="S::ingstr@livsmedelsverk.se::ab1041b7-3012-475e-9ee5-b257db1f6f4e" providerId="AD" clId="Web-{A6F45EAA-6C8E-4CD1-1FFF-C0B3AEBF3FC3}" dt="2023-04-18T12:39:06.559" v="13" actId="20577"/>
        <pc:sldMkLst>
          <pc:docMk/>
          <pc:sldMk cId="4021177436" sldId="274"/>
        </pc:sldMkLst>
        <pc:spChg chg="mod">
          <ac:chgData name="Strandh Ingela SUS_DI" userId="S::ingstr@livsmedelsverk.se::ab1041b7-3012-475e-9ee5-b257db1f6f4e" providerId="AD" clId="Web-{A6F45EAA-6C8E-4CD1-1FFF-C0B3AEBF3FC3}" dt="2023-04-18T12:39:06.559" v="13" actId="20577"/>
          <ac:spMkLst>
            <pc:docMk/>
            <pc:sldMk cId="4021177436" sldId="274"/>
            <ac:spMk id="3" creationId="{4A5BCC16-B149-F5AC-D7BB-FF9AD7CEA050}"/>
          </ac:spMkLst>
        </pc:spChg>
      </pc:sldChg>
      <pc:sldChg chg="addSp delSp modSp">
        <pc:chgData name="Strandh Ingela SUS_DI" userId="S::ingstr@livsmedelsverk.se::ab1041b7-3012-475e-9ee5-b257db1f6f4e" providerId="AD" clId="Web-{A6F45EAA-6C8E-4CD1-1FFF-C0B3AEBF3FC3}" dt="2023-04-18T12:51:13.380" v="131" actId="1076"/>
        <pc:sldMkLst>
          <pc:docMk/>
          <pc:sldMk cId="3798141765" sldId="2552"/>
        </pc:sldMkLst>
        <pc:spChg chg="mod">
          <ac:chgData name="Strandh Ingela SUS_DI" userId="S::ingstr@livsmedelsverk.se::ab1041b7-3012-475e-9ee5-b257db1f6f4e" providerId="AD" clId="Web-{A6F45EAA-6C8E-4CD1-1FFF-C0B3AEBF3FC3}" dt="2023-04-18T12:42:05.483" v="15" actId="1076"/>
          <ac:spMkLst>
            <pc:docMk/>
            <pc:sldMk cId="3798141765" sldId="2552"/>
            <ac:spMk id="3" creationId="{F3D669FB-4326-B587-6FFD-DE09E28E840B}"/>
          </ac:spMkLst>
        </pc:spChg>
        <pc:spChg chg="mod">
          <ac:chgData name="Strandh Ingela SUS_DI" userId="S::ingstr@livsmedelsverk.se::ab1041b7-3012-475e-9ee5-b257db1f6f4e" providerId="AD" clId="Web-{A6F45EAA-6C8E-4CD1-1FFF-C0B3AEBF3FC3}" dt="2023-04-18T12:44:26.235" v="19" actId="1076"/>
          <ac:spMkLst>
            <pc:docMk/>
            <pc:sldMk cId="3798141765" sldId="2552"/>
            <ac:spMk id="9" creationId="{840E3507-AD76-C197-EA65-36CE3F940A53}"/>
          </ac:spMkLst>
        </pc:spChg>
        <pc:spChg chg="mod">
          <ac:chgData name="Strandh Ingela SUS_DI" userId="S::ingstr@livsmedelsverk.se::ab1041b7-3012-475e-9ee5-b257db1f6f4e" providerId="AD" clId="Web-{A6F45EAA-6C8E-4CD1-1FFF-C0B3AEBF3FC3}" dt="2023-04-18T12:44:18.969" v="17" actId="1076"/>
          <ac:spMkLst>
            <pc:docMk/>
            <pc:sldMk cId="3798141765" sldId="2552"/>
            <ac:spMk id="10" creationId="{58A86BE9-C7AF-7354-8557-63222FD77E41}"/>
          </ac:spMkLst>
        </pc:spChg>
        <pc:spChg chg="mod">
          <ac:chgData name="Strandh Ingela SUS_DI" userId="S::ingstr@livsmedelsverk.se::ab1041b7-3012-475e-9ee5-b257db1f6f4e" providerId="AD" clId="Web-{A6F45EAA-6C8E-4CD1-1FFF-C0B3AEBF3FC3}" dt="2023-04-18T12:51:06.677" v="130" actId="1076"/>
          <ac:spMkLst>
            <pc:docMk/>
            <pc:sldMk cId="3798141765" sldId="2552"/>
            <ac:spMk id="14" creationId="{9BFED58F-5EEC-E1B8-058E-924851D3FCB9}"/>
          </ac:spMkLst>
        </pc:spChg>
        <pc:spChg chg="mod">
          <ac:chgData name="Strandh Ingela SUS_DI" userId="S::ingstr@livsmedelsverk.se::ab1041b7-3012-475e-9ee5-b257db1f6f4e" providerId="AD" clId="Web-{A6F45EAA-6C8E-4CD1-1FFF-C0B3AEBF3FC3}" dt="2023-04-18T12:51:13.380" v="131" actId="1076"/>
          <ac:spMkLst>
            <pc:docMk/>
            <pc:sldMk cId="3798141765" sldId="2552"/>
            <ac:spMk id="16" creationId="{BBE41A9C-C82D-8C89-4502-C7F8C1ACB44A}"/>
          </ac:spMkLst>
        </pc:spChg>
        <pc:spChg chg="mod">
          <ac:chgData name="Strandh Ingela SUS_DI" userId="S::ingstr@livsmedelsverk.se::ab1041b7-3012-475e-9ee5-b257db1f6f4e" providerId="AD" clId="Web-{A6F45EAA-6C8E-4CD1-1FFF-C0B3AEBF3FC3}" dt="2023-04-18T12:44:22.344" v="18" actId="1076"/>
          <ac:spMkLst>
            <pc:docMk/>
            <pc:sldMk cId="3798141765" sldId="2552"/>
            <ac:spMk id="17" creationId="{E4503FC7-BC54-3EB0-C60D-009A257C2BA2}"/>
          </ac:spMkLst>
        </pc:spChg>
        <pc:spChg chg="del">
          <ac:chgData name="Strandh Ingela SUS_DI" userId="S::ingstr@livsmedelsverk.se::ab1041b7-3012-475e-9ee5-b257db1f6f4e" providerId="AD" clId="Web-{A6F45EAA-6C8E-4CD1-1FFF-C0B3AEBF3FC3}" dt="2023-04-18T12:43:56.844" v="16"/>
          <ac:spMkLst>
            <pc:docMk/>
            <pc:sldMk cId="3798141765" sldId="2552"/>
            <ac:spMk id="23" creationId="{5DE5E154-5CF2-1782-DA39-26A94BD2AD02}"/>
          </ac:spMkLst>
        </pc:spChg>
        <pc:spChg chg="add mod">
          <ac:chgData name="Strandh Ingela SUS_DI" userId="S::ingstr@livsmedelsverk.se::ab1041b7-3012-475e-9ee5-b257db1f6f4e" providerId="AD" clId="Web-{A6F45EAA-6C8E-4CD1-1FFF-C0B3AEBF3FC3}" dt="2023-04-18T12:50:18.098" v="68" actId="20577"/>
          <ac:spMkLst>
            <pc:docMk/>
            <pc:sldMk cId="3798141765" sldId="2552"/>
            <ac:spMk id="25" creationId="{061518FA-BB24-CEC1-A3B9-58F3F6DC94B5}"/>
          </ac:spMkLst>
        </pc:spChg>
        <pc:spChg chg="add mod">
          <ac:chgData name="Strandh Ingela SUS_DI" userId="S::ingstr@livsmedelsverk.se::ab1041b7-3012-475e-9ee5-b257db1f6f4e" providerId="AD" clId="Web-{A6F45EAA-6C8E-4CD1-1FFF-C0B3AEBF3FC3}" dt="2023-04-18T12:50:53.458" v="129" actId="1076"/>
          <ac:spMkLst>
            <pc:docMk/>
            <pc:sldMk cId="3798141765" sldId="2552"/>
            <ac:spMk id="26" creationId="{575F0F68-4347-1757-DD9A-10FE097A276C}"/>
          </ac:spMkLst>
        </pc:spChg>
      </pc:sldChg>
      <pc:sldChg chg="addSp modSp new">
        <pc:chgData name="Strandh Ingela SUS_DI" userId="S::ingstr@livsmedelsverk.se::ab1041b7-3012-475e-9ee5-b257db1f6f4e" providerId="AD" clId="Web-{A6F45EAA-6C8E-4CD1-1FFF-C0B3AEBF3FC3}" dt="2023-04-18T13:08:36.204" v="178" actId="20577"/>
        <pc:sldMkLst>
          <pc:docMk/>
          <pc:sldMk cId="438723875" sldId="2559"/>
        </pc:sldMkLst>
        <pc:spChg chg="mod">
          <ac:chgData name="Strandh Ingela SUS_DI" userId="S::ingstr@livsmedelsverk.se::ab1041b7-3012-475e-9ee5-b257db1f6f4e" providerId="AD" clId="Web-{A6F45EAA-6C8E-4CD1-1FFF-C0B3AEBF3FC3}" dt="2023-04-18T13:08:36.204" v="178" actId="20577"/>
          <ac:spMkLst>
            <pc:docMk/>
            <pc:sldMk cId="438723875" sldId="2559"/>
            <ac:spMk id="2" creationId="{0F828020-CFA8-0247-2158-EE16069A70F6}"/>
          </ac:spMkLst>
        </pc:spChg>
        <pc:spChg chg="add mod">
          <ac:chgData name="Strandh Ingela SUS_DI" userId="S::ingstr@livsmedelsverk.se::ab1041b7-3012-475e-9ee5-b257db1f6f4e" providerId="AD" clId="Web-{A6F45EAA-6C8E-4CD1-1FFF-C0B3AEBF3FC3}" dt="2023-04-18T12:55:53.461" v="168" actId="14100"/>
          <ac:spMkLst>
            <pc:docMk/>
            <pc:sldMk cId="438723875" sldId="2559"/>
            <ac:spMk id="3" creationId="{83E7C360-4330-81E3-67A7-30CBD0B77CC0}"/>
          </ac:spMkLst>
        </pc:spChg>
      </pc:sldChg>
    </pc:docChg>
  </pc:docChgLst>
  <pc:docChgLst>
    <pc:chgData name="Anders Persson" userId="561f5125-e0d9-4852-acb9-e636ccbe0f2c" providerId="ADAL" clId="{F9D7029B-F767-448D-AFE5-05F1EEAC2B7C}"/>
    <pc:docChg chg="undo custSel addSld delSld modSld sldOrd">
      <pc:chgData name="Anders Persson" userId="561f5125-e0d9-4852-acb9-e636ccbe0f2c" providerId="ADAL" clId="{F9D7029B-F767-448D-AFE5-05F1EEAC2B7C}" dt="2023-04-17T13:23:55.700" v="819" actId="729"/>
      <pc:docMkLst>
        <pc:docMk/>
      </pc:docMkLst>
      <pc:sldChg chg="ord">
        <pc:chgData name="Anders Persson" userId="561f5125-e0d9-4852-acb9-e636ccbe0f2c" providerId="ADAL" clId="{F9D7029B-F767-448D-AFE5-05F1EEAC2B7C}" dt="2023-04-17T13:00:04.939" v="487"/>
        <pc:sldMkLst>
          <pc:docMk/>
          <pc:sldMk cId="2064018591" sldId="272"/>
        </pc:sldMkLst>
      </pc:sldChg>
      <pc:sldChg chg="ord">
        <pc:chgData name="Anders Persson" userId="561f5125-e0d9-4852-acb9-e636ccbe0f2c" providerId="ADAL" clId="{F9D7029B-F767-448D-AFE5-05F1EEAC2B7C}" dt="2023-04-17T13:02:07.256" v="625"/>
        <pc:sldMkLst>
          <pc:docMk/>
          <pc:sldMk cId="1851778309" sldId="273"/>
        </pc:sldMkLst>
      </pc:sldChg>
      <pc:sldChg chg="ord">
        <pc:chgData name="Anders Persson" userId="561f5125-e0d9-4852-acb9-e636ccbe0f2c" providerId="ADAL" clId="{F9D7029B-F767-448D-AFE5-05F1EEAC2B7C}" dt="2023-04-17T13:02:24.890" v="627"/>
        <pc:sldMkLst>
          <pc:docMk/>
          <pc:sldMk cId="4021177436" sldId="274"/>
        </pc:sldMkLst>
      </pc:sldChg>
      <pc:sldChg chg="mod modShow">
        <pc:chgData name="Anders Persson" userId="561f5125-e0d9-4852-acb9-e636ccbe0f2c" providerId="ADAL" clId="{F9D7029B-F767-448D-AFE5-05F1EEAC2B7C}" dt="2023-04-17T12:29:51.748" v="2" actId="729"/>
        <pc:sldMkLst>
          <pc:docMk/>
          <pc:sldMk cId="2472681141" sldId="276"/>
        </pc:sldMkLst>
      </pc:sldChg>
      <pc:sldChg chg="mod modShow">
        <pc:chgData name="Anders Persson" userId="561f5125-e0d9-4852-acb9-e636ccbe0f2c" providerId="ADAL" clId="{F9D7029B-F767-448D-AFE5-05F1EEAC2B7C}" dt="2023-04-17T12:29:51.748" v="2" actId="729"/>
        <pc:sldMkLst>
          <pc:docMk/>
          <pc:sldMk cId="2931541029" sldId="277"/>
        </pc:sldMkLst>
      </pc:sldChg>
      <pc:sldChg chg="mod modShow">
        <pc:chgData name="Anders Persson" userId="561f5125-e0d9-4852-acb9-e636ccbe0f2c" providerId="ADAL" clId="{F9D7029B-F767-448D-AFE5-05F1EEAC2B7C}" dt="2023-04-17T13:23:55.700" v="819" actId="729"/>
        <pc:sldMkLst>
          <pc:docMk/>
          <pc:sldMk cId="1936862801" sldId="279"/>
        </pc:sldMkLst>
      </pc:sldChg>
      <pc:sldChg chg="modSp mod">
        <pc:chgData name="Anders Persson" userId="561f5125-e0d9-4852-acb9-e636ccbe0f2c" providerId="ADAL" clId="{F9D7029B-F767-448D-AFE5-05F1EEAC2B7C}" dt="2023-04-17T12:29:18.059" v="1" actId="1076"/>
        <pc:sldMkLst>
          <pc:docMk/>
          <pc:sldMk cId="1843490559" sldId="291"/>
        </pc:sldMkLst>
        <pc:picChg chg="mod">
          <ac:chgData name="Anders Persson" userId="561f5125-e0d9-4852-acb9-e636ccbe0f2c" providerId="ADAL" clId="{F9D7029B-F767-448D-AFE5-05F1EEAC2B7C}" dt="2023-04-17T12:29:18.059" v="1" actId="1076"/>
          <ac:picMkLst>
            <pc:docMk/>
            <pc:sldMk cId="1843490559" sldId="291"/>
            <ac:picMk id="5" creationId="{EDA8E2B5-0C9E-AFAE-7AFA-C6E65C31DB17}"/>
          </ac:picMkLst>
        </pc:picChg>
      </pc:sldChg>
      <pc:sldChg chg="modSp add mod ord">
        <pc:chgData name="Anders Persson" userId="561f5125-e0d9-4852-acb9-e636ccbe0f2c" providerId="ADAL" clId="{F9D7029B-F767-448D-AFE5-05F1EEAC2B7C}" dt="2023-04-17T13:01:36.119" v="621"/>
        <pc:sldMkLst>
          <pc:docMk/>
          <pc:sldMk cId="3638041330" sldId="2531"/>
        </pc:sldMkLst>
        <pc:spChg chg="mod">
          <ac:chgData name="Anders Persson" userId="561f5125-e0d9-4852-acb9-e636ccbe0f2c" providerId="ADAL" clId="{F9D7029B-F767-448D-AFE5-05F1EEAC2B7C}" dt="2023-04-17T13:01:31.613" v="619" actId="20577"/>
          <ac:spMkLst>
            <pc:docMk/>
            <pc:sldMk cId="3638041330" sldId="2531"/>
            <ac:spMk id="5" creationId="{292381AB-9FD2-879C-6DB5-5321E2CDFA72}"/>
          </ac:spMkLst>
        </pc:spChg>
      </pc:sldChg>
      <pc:sldChg chg="add">
        <pc:chgData name="Anders Persson" userId="561f5125-e0d9-4852-acb9-e636ccbe0f2c" providerId="ADAL" clId="{F9D7029B-F767-448D-AFE5-05F1EEAC2B7C}" dt="2023-04-17T12:29:53.884" v="3"/>
        <pc:sldMkLst>
          <pc:docMk/>
          <pc:sldMk cId="1984946103" sldId="2540"/>
        </pc:sldMkLst>
      </pc:sldChg>
      <pc:sldChg chg="add">
        <pc:chgData name="Anders Persson" userId="561f5125-e0d9-4852-acb9-e636ccbe0f2c" providerId="ADAL" clId="{F9D7029B-F767-448D-AFE5-05F1EEAC2B7C}" dt="2023-04-17T12:29:53.884" v="3"/>
        <pc:sldMkLst>
          <pc:docMk/>
          <pc:sldMk cId="3169218899" sldId="2541"/>
        </pc:sldMkLst>
      </pc:sldChg>
      <pc:sldChg chg="add">
        <pc:chgData name="Anders Persson" userId="561f5125-e0d9-4852-acb9-e636ccbe0f2c" providerId="ADAL" clId="{F9D7029B-F767-448D-AFE5-05F1EEAC2B7C}" dt="2023-04-17T12:29:53.884" v="3"/>
        <pc:sldMkLst>
          <pc:docMk/>
          <pc:sldMk cId="2282045231" sldId="2542"/>
        </pc:sldMkLst>
      </pc:sldChg>
      <pc:sldChg chg="add">
        <pc:chgData name="Anders Persson" userId="561f5125-e0d9-4852-acb9-e636ccbe0f2c" providerId="ADAL" clId="{F9D7029B-F767-448D-AFE5-05F1EEAC2B7C}" dt="2023-04-17T12:29:53.884" v="3"/>
        <pc:sldMkLst>
          <pc:docMk/>
          <pc:sldMk cId="1251254187" sldId="2543"/>
        </pc:sldMkLst>
      </pc:sldChg>
      <pc:sldChg chg="add">
        <pc:chgData name="Anders Persson" userId="561f5125-e0d9-4852-acb9-e636ccbe0f2c" providerId="ADAL" clId="{F9D7029B-F767-448D-AFE5-05F1EEAC2B7C}" dt="2023-04-17T12:30:36.048" v="4"/>
        <pc:sldMkLst>
          <pc:docMk/>
          <pc:sldMk cId="2150405273" sldId="2544"/>
        </pc:sldMkLst>
      </pc:sldChg>
      <pc:sldChg chg="addSp delSp modSp new mod ord modClrScheme chgLayout">
        <pc:chgData name="Anders Persson" userId="561f5125-e0d9-4852-acb9-e636ccbe0f2c" providerId="ADAL" clId="{F9D7029B-F767-448D-AFE5-05F1EEAC2B7C}" dt="2023-04-17T13:14:07.818" v="724" actId="20577"/>
        <pc:sldMkLst>
          <pc:docMk/>
          <pc:sldMk cId="4139771971" sldId="2545"/>
        </pc:sldMkLst>
        <pc:spChg chg="del">
          <ac:chgData name="Anders Persson" userId="561f5125-e0d9-4852-acb9-e636ccbe0f2c" providerId="ADAL" clId="{F9D7029B-F767-448D-AFE5-05F1EEAC2B7C}" dt="2023-04-17T12:32:23.640" v="7" actId="700"/>
          <ac:spMkLst>
            <pc:docMk/>
            <pc:sldMk cId="4139771971" sldId="2545"/>
            <ac:spMk id="2" creationId="{138C9C60-E2CD-7CBA-5127-3855ABC7F479}"/>
          </ac:spMkLst>
        </pc:spChg>
        <pc:spChg chg="del mod ord">
          <ac:chgData name="Anders Persson" userId="561f5125-e0d9-4852-acb9-e636ccbe0f2c" providerId="ADAL" clId="{F9D7029B-F767-448D-AFE5-05F1EEAC2B7C}" dt="2023-04-17T12:32:23.640" v="7" actId="700"/>
          <ac:spMkLst>
            <pc:docMk/>
            <pc:sldMk cId="4139771971" sldId="2545"/>
            <ac:spMk id="3" creationId="{39F84714-8B0F-0FA4-F1CC-25D03B8EB3F7}"/>
          </ac:spMkLst>
        </pc:spChg>
        <pc:spChg chg="del mod ord">
          <ac:chgData name="Anders Persson" userId="561f5125-e0d9-4852-acb9-e636ccbe0f2c" providerId="ADAL" clId="{F9D7029B-F767-448D-AFE5-05F1EEAC2B7C}" dt="2023-04-17T12:32:23.640" v="7" actId="700"/>
          <ac:spMkLst>
            <pc:docMk/>
            <pc:sldMk cId="4139771971" sldId="2545"/>
            <ac:spMk id="4" creationId="{DBD96294-EFF0-AA4E-CC39-41F3FE78C2D5}"/>
          </ac:spMkLst>
        </pc:spChg>
        <pc:spChg chg="add mod ord">
          <ac:chgData name="Anders Persson" userId="561f5125-e0d9-4852-acb9-e636ccbe0f2c" providerId="ADAL" clId="{F9D7029B-F767-448D-AFE5-05F1EEAC2B7C}" dt="2023-04-17T12:32:23.640" v="7" actId="700"/>
          <ac:spMkLst>
            <pc:docMk/>
            <pc:sldMk cId="4139771971" sldId="2545"/>
            <ac:spMk id="5" creationId="{64927A8F-0D59-6545-0D9E-680CBE2D3063}"/>
          </ac:spMkLst>
        </pc:spChg>
        <pc:spChg chg="add mod ord">
          <ac:chgData name="Anders Persson" userId="561f5125-e0d9-4852-acb9-e636ccbe0f2c" providerId="ADAL" clId="{F9D7029B-F767-448D-AFE5-05F1EEAC2B7C}" dt="2023-04-17T12:47:09.680" v="408" actId="1076"/>
          <ac:spMkLst>
            <pc:docMk/>
            <pc:sldMk cId="4139771971" sldId="2545"/>
            <ac:spMk id="6" creationId="{3C7D0853-BECC-4AF7-B46D-FA98B0E9FBB9}"/>
          </ac:spMkLst>
        </pc:spChg>
        <pc:spChg chg="add mod">
          <ac:chgData name="Anders Persson" userId="561f5125-e0d9-4852-acb9-e636ccbe0f2c" providerId="ADAL" clId="{F9D7029B-F767-448D-AFE5-05F1EEAC2B7C}" dt="2023-04-17T12:47:09.680" v="408" actId="1076"/>
          <ac:spMkLst>
            <pc:docMk/>
            <pc:sldMk cId="4139771971" sldId="2545"/>
            <ac:spMk id="7" creationId="{625B08A0-3D38-A128-96B0-90F226959CAC}"/>
          </ac:spMkLst>
        </pc:spChg>
        <pc:spChg chg="add mod">
          <ac:chgData name="Anders Persson" userId="561f5125-e0d9-4852-acb9-e636ccbe0f2c" providerId="ADAL" clId="{F9D7029B-F767-448D-AFE5-05F1EEAC2B7C}" dt="2023-04-17T12:47:09.680" v="408" actId="1076"/>
          <ac:spMkLst>
            <pc:docMk/>
            <pc:sldMk cId="4139771971" sldId="2545"/>
            <ac:spMk id="8" creationId="{E438E347-0AC1-0772-5E92-95E2E7DCFF84}"/>
          </ac:spMkLst>
        </pc:spChg>
        <pc:spChg chg="add mod">
          <ac:chgData name="Anders Persson" userId="561f5125-e0d9-4852-acb9-e636ccbe0f2c" providerId="ADAL" clId="{F9D7029B-F767-448D-AFE5-05F1EEAC2B7C}" dt="2023-04-17T12:47:09.680" v="408" actId="1076"/>
          <ac:spMkLst>
            <pc:docMk/>
            <pc:sldMk cId="4139771971" sldId="2545"/>
            <ac:spMk id="9" creationId="{840E3507-AD76-C197-EA65-36CE3F940A53}"/>
          </ac:spMkLst>
        </pc:spChg>
        <pc:spChg chg="add mod">
          <ac:chgData name="Anders Persson" userId="561f5125-e0d9-4852-acb9-e636ccbe0f2c" providerId="ADAL" clId="{F9D7029B-F767-448D-AFE5-05F1EEAC2B7C}" dt="2023-04-17T12:47:09.680" v="408" actId="1076"/>
          <ac:spMkLst>
            <pc:docMk/>
            <pc:sldMk cId="4139771971" sldId="2545"/>
            <ac:spMk id="10" creationId="{58A86BE9-C7AF-7354-8557-63222FD77E41}"/>
          </ac:spMkLst>
        </pc:spChg>
        <pc:spChg chg="add mod">
          <ac:chgData name="Anders Persson" userId="561f5125-e0d9-4852-acb9-e636ccbe0f2c" providerId="ADAL" clId="{F9D7029B-F767-448D-AFE5-05F1EEAC2B7C}" dt="2023-04-17T12:47:09.680" v="408" actId="1076"/>
          <ac:spMkLst>
            <pc:docMk/>
            <pc:sldMk cId="4139771971" sldId="2545"/>
            <ac:spMk id="11" creationId="{FF8EFCD5-9007-30C2-5F9A-56F9CB8A8879}"/>
          </ac:spMkLst>
        </pc:spChg>
        <pc:spChg chg="add mod">
          <ac:chgData name="Anders Persson" userId="561f5125-e0d9-4852-acb9-e636ccbe0f2c" providerId="ADAL" clId="{F9D7029B-F767-448D-AFE5-05F1EEAC2B7C}" dt="2023-04-17T12:47:09.680" v="408" actId="1076"/>
          <ac:spMkLst>
            <pc:docMk/>
            <pc:sldMk cId="4139771971" sldId="2545"/>
            <ac:spMk id="12" creationId="{520BC474-2558-CF49-7A07-154AE4B9182E}"/>
          </ac:spMkLst>
        </pc:spChg>
        <pc:spChg chg="add mod">
          <ac:chgData name="Anders Persson" userId="561f5125-e0d9-4852-acb9-e636ccbe0f2c" providerId="ADAL" clId="{F9D7029B-F767-448D-AFE5-05F1EEAC2B7C}" dt="2023-04-17T12:47:09.680" v="408" actId="1076"/>
          <ac:spMkLst>
            <pc:docMk/>
            <pc:sldMk cId="4139771971" sldId="2545"/>
            <ac:spMk id="13" creationId="{659B76B0-BF0D-34E6-D7E4-642CAD61E4A3}"/>
          </ac:spMkLst>
        </pc:spChg>
        <pc:spChg chg="add mod">
          <ac:chgData name="Anders Persson" userId="561f5125-e0d9-4852-acb9-e636ccbe0f2c" providerId="ADAL" clId="{F9D7029B-F767-448D-AFE5-05F1EEAC2B7C}" dt="2023-04-17T12:47:09.680" v="408" actId="1076"/>
          <ac:spMkLst>
            <pc:docMk/>
            <pc:sldMk cId="4139771971" sldId="2545"/>
            <ac:spMk id="14" creationId="{9BFED58F-5EEC-E1B8-058E-924851D3FCB9}"/>
          </ac:spMkLst>
        </pc:spChg>
        <pc:spChg chg="add mod">
          <ac:chgData name="Anders Persson" userId="561f5125-e0d9-4852-acb9-e636ccbe0f2c" providerId="ADAL" clId="{F9D7029B-F767-448D-AFE5-05F1EEAC2B7C}" dt="2023-04-17T12:47:09.680" v="408" actId="1076"/>
          <ac:spMkLst>
            <pc:docMk/>
            <pc:sldMk cId="4139771971" sldId="2545"/>
            <ac:spMk id="15" creationId="{B3ED2328-731E-BCE7-EAAF-FE9C512E5E82}"/>
          </ac:spMkLst>
        </pc:spChg>
        <pc:spChg chg="add mod">
          <ac:chgData name="Anders Persson" userId="561f5125-e0d9-4852-acb9-e636ccbe0f2c" providerId="ADAL" clId="{F9D7029B-F767-448D-AFE5-05F1EEAC2B7C}" dt="2023-04-17T12:47:35.847" v="444" actId="20577"/>
          <ac:spMkLst>
            <pc:docMk/>
            <pc:sldMk cId="4139771971" sldId="2545"/>
            <ac:spMk id="16" creationId="{BBE41A9C-C82D-8C89-4502-C7F8C1ACB44A}"/>
          </ac:spMkLst>
        </pc:spChg>
        <pc:spChg chg="add mod">
          <ac:chgData name="Anders Persson" userId="561f5125-e0d9-4852-acb9-e636ccbe0f2c" providerId="ADAL" clId="{F9D7029B-F767-448D-AFE5-05F1EEAC2B7C}" dt="2023-04-17T13:03:54.808" v="656" actId="20577"/>
          <ac:spMkLst>
            <pc:docMk/>
            <pc:sldMk cId="4139771971" sldId="2545"/>
            <ac:spMk id="17" creationId="{E4503FC7-BC54-3EB0-C60D-009A257C2BA2}"/>
          </ac:spMkLst>
        </pc:spChg>
        <pc:spChg chg="add mod">
          <ac:chgData name="Anders Persson" userId="561f5125-e0d9-4852-acb9-e636ccbe0f2c" providerId="ADAL" clId="{F9D7029B-F767-448D-AFE5-05F1EEAC2B7C}" dt="2023-04-17T12:50:56.054" v="485" actId="20577"/>
          <ac:spMkLst>
            <pc:docMk/>
            <pc:sldMk cId="4139771971" sldId="2545"/>
            <ac:spMk id="18" creationId="{C2C261A4-A5D0-C3E5-27D9-1B3E5C87B647}"/>
          </ac:spMkLst>
        </pc:spChg>
        <pc:spChg chg="add mod">
          <ac:chgData name="Anders Persson" userId="561f5125-e0d9-4852-acb9-e636ccbe0f2c" providerId="ADAL" clId="{F9D7029B-F767-448D-AFE5-05F1EEAC2B7C}" dt="2023-04-17T13:14:07.818" v="724" actId="20577"/>
          <ac:spMkLst>
            <pc:docMk/>
            <pc:sldMk cId="4139771971" sldId="2545"/>
            <ac:spMk id="19" creationId="{7E5E52D2-F992-6F8E-6166-25F48ADC43CE}"/>
          </ac:spMkLst>
        </pc:spChg>
      </pc:sldChg>
      <pc:sldChg chg="ord">
        <pc:chgData name="Anders Persson" userId="561f5125-e0d9-4852-acb9-e636ccbe0f2c" providerId="ADAL" clId="{F9D7029B-F767-448D-AFE5-05F1EEAC2B7C}" dt="2023-04-17T13:00:40.789" v="500"/>
        <pc:sldMkLst>
          <pc:docMk/>
          <pc:sldMk cId="587501607" sldId="2546"/>
        </pc:sldMkLst>
      </pc:sldChg>
      <pc:sldChg chg="modSp new del mod">
        <pc:chgData name="Anders Persson" userId="561f5125-e0d9-4852-acb9-e636ccbe0f2c" providerId="ADAL" clId="{F9D7029B-F767-448D-AFE5-05F1EEAC2B7C}" dt="2023-04-17T13:00:38.564" v="498" actId="47"/>
        <pc:sldMkLst>
          <pc:docMk/>
          <pc:sldMk cId="2452769272" sldId="2547"/>
        </pc:sldMkLst>
        <pc:spChg chg="mod">
          <ac:chgData name="Anders Persson" userId="561f5125-e0d9-4852-acb9-e636ccbe0f2c" providerId="ADAL" clId="{F9D7029B-F767-448D-AFE5-05F1EEAC2B7C}" dt="2023-04-17T13:00:17.613" v="497" actId="20577"/>
          <ac:spMkLst>
            <pc:docMk/>
            <pc:sldMk cId="2452769272" sldId="2547"/>
            <ac:spMk id="4" creationId="{108F9561-7FE1-DBDB-D413-82483A539CBE}"/>
          </ac:spMkLst>
        </pc:spChg>
      </pc:sldChg>
      <pc:sldChg chg="addSp modSp new del mod">
        <pc:chgData name="Anders Persson" userId="561f5125-e0d9-4852-acb9-e636ccbe0f2c" providerId="ADAL" clId="{F9D7029B-F767-448D-AFE5-05F1EEAC2B7C}" dt="2023-04-17T13:20:33.290" v="817" actId="2696"/>
        <pc:sldMkLst>
          <pc:docMk/>
          <pc:sldMk cId="1616648496" sldId="2550"/>
        </pc:sldMkLst>
        <pc:spChg chg="mod">
          <ac:chgData name="Anders Persson" userId="561f5125-e0d9-4852-acb9-e636ccbe0f2c" providerId="ADAL" clId="{F9D7029B-F767-448D-AFE5-05F1EEAC2B7C}" dt="2023-04-17T13:15:09.284" v="756" actId="20577"/>
          <ac:spMkLst>
            <pc:docMk/>
            <pc:sldMk cId="1616648496" sldId="2550"/>
            <ac:spMk id="3" creationId="{3CF72CD1-985F-92AA-B657-F0A5F267E39F}"/>
          </ac:spMkLst>
        </pc:spChg>
        <pc:spChg chg="add mod">
          <ac:chgData name="Anders Persson" userId="561f5125-e0d9-4852-acb9-e636ccbe0f2c" providerId="ADAL" clId="{F9D7029B-F767-448D-AFE5-05F1EEAC2B7C}" dt="2023-04-17T13:14:57.460" v="727" actId="1076"/>
          <ac:spMkLst>
            <pc:docMk/>
            <pc:sldMk cId="1616648496" sldId="2550"/>
            <ac:spMk id="4" creationId="{B58DF4BC-BD84-C77F-09C0-D6FB211BE47B}"/>
          </ac:spMkLst>
        </pc:spChg>
        <pc:spChg chg="add mod">
          <ac:chgData name="Anders Persson" userId="561f5125-e0d9-4852-acb9-e636ccbe0f2c" providerId="ADAL" clId="{F9D7029B-F767-448D-AFE5-05F1EEAC2B7C}" dt="2023-04-17T13:15:53.690" v="809" actId="1038"/>
          <ac:spMkLst>
            <pc:docMk/>
            <pc:sldMk cId="1616648496" sldId="2550"/>
            <ac:spMk id="5" creationId="{159175B8-C775-E32B-40B3-18707C156129}"/>
          </ac:spMkLst>
        </pc:spChg>
        <pc:spChg chg="add mod">
          <ac:chgData name="Anders Persson" userId="561f5125-e0d9-4852-acb9-e636ccbe0f2c" providerId="ADAL" clId="{F9D7029B-F767-448D-AFE5-05F1EEAC2B7C}" dt="2023-04-17T13:15:53.690" v="809" actId="1038"/>
          <ac:spMkLst>
            <pc:docMk/>
            <pc:sldMk cId="1616648496" sldId="2550"/>
            <ac:spMk id="6" creationId="{0E8FE80B-9121-EF72-7C9E-14EA137E673E}"/>
          </ac:spMkLst>
        </pc:spChg>
        <pc:spChg chg="add mod">
          <ac:chgData name="Anders Persson" userId="561f5125-e0d9-4852-acb9-e636ccbe0f2c" providerId="ADAL" clId="{F9D7029B-F767-448D-AFE5-05F1EEAC2B7C}" dt="2023-04-17T13:19:56.441" v="816" actId="20577"/>
          <ac:spMkLst>
            <pc:docMk/>
            <pc:sldMk cId="1616648496" sldId="2550"/>
            <ac:spMk id="7" creationId="{9F159B57-57CB-4B25-76B8-AA1508146FAE}"/>
          </ac:spMkLst>
        </pc:spChg>
      </pc:sldChg>
      <pc:sldChg chg="add">
        <pc:chgData name="Anders Persson" userId="561f5125-e0d9-4852-acb9-e636ccbe0f2c" providerId="ADAL" clId="{F9D7029B-F767-448D-AFE5-05F1EEAC2B7C}" dt="2023-04-17T13:20:39.879" v="818"/>
        <pc:sldMkLst>
          <pc:docMk/>
          <pc:sldMk cId="1682595654" sldId="2550"/>
        </pc:sldMkLst>
      </pc:sldChg>
    </pc:docChg>
  </pc:docChgLst>
  <pc:docChgLst>
    <pc:chgData name="Eriksson Linda SUS_IS" userId="S::linda.eriksson@livsmedelsverk.se::2ce441ca-e107-497a-a902-a0a3dc874173" providerId="AD" clId="Web-{F64B042B-D9BA-CB34-52F7-3B49064DFE61}"/>
    <pc:docChg chg="modSld">
      <pc:chgData name="Eriksson Linda SUS_IS" userId="S::linda.eriksson@livsmedelsverk.se::2ce441ca-e107-497a-a902-a0a3dc874173" providerId="AD" clId="Web-{F64B042B-D9BA-CB34-52F7-3B49064DFE61}" dt="2023-04-18T09:02:53.060" v="43" actId="20577"/>
      <pc:docMkLst>
        <pc:docMk/>
      </pc:docMkLst>
      <pc:sldChg chg="addSp modSp">
        <pc:chgData name="Eriksson Linda SUS_IS" userId="S::linda.eriksson@livsmedelsverk.se::2ce441ca-e107-497a-a902-a0a3dc874173" providerId="AD" clId="Web-{F64B042B-D9BA-CB34-52F7-3B49064DFE61}" dt="2023-04-18T08:59:26.354" v="12" actId="20577"/>
        <pc:sldMkLst>
          <pc:docMk/>
          <pc:sldMk cId="2064018591" sldId="272"/>
        </pc:sldMkLst>
        <pc:spChg chg="add mod">
          <ac:chgData name="Eriksson Linda SUS_IS" userId="S::linda.eriksson@livsmedelsverk.se::2ce441ca-e107-497a-a902-a0a3dc874173" providerId="AD" clId="Web-{F64B042B-D9BA-CB34-52F7-3B49064DFE61}" dt="2023-04-18T08:59:26.354" v="12" actId="20577"/>
          <ac:spMkLst>
            <pc:docMk/>
            <pc:sldMk cId="2064018591" sldId="272"/>
            <ac:spMk id="4" creationId="{C8392DC6-DDFA-217A-4B53-739C0AA6A2E1}"/>
          </ac:spMkLst>
        </pc:spChg>
      </pc:sldChg>
      <pc:sldChg chg="modSp">
        <pc:chgData name="Eriksson Linda SUS_IS" userId="S::linda.eriksson@livsmedelsverk.se::2ce441ca-e107-497a-a902-a0a3dc874173" providerId="AD" clId="Web-{F64B042B-D9BA-CB34-52F7-3B49064DFE61}" dt="2023-04-18T08:59:53.464" v="21" actId="20577"/>
        <pc:sldMkLst>
          <pc:docMk/>
          <pc:sldMk cId="4021177436" sldId="274"/>
        </pc:sldMkLst>
        <pc:spChg chg="mod">
          <ac:chgData name="Eriksson Linda SUS_IS" userId="S::linda.eriksson@livsmedelsverk.se::2ce441ca-e107-497a-a902-a0a3dc874173" providerId="AD" clId="Web-{F64B042B-D9BA-CB34-52F7-3B49064DFE61}" dt="2023-04-18T08:59:53.464" v="21" actId="20577"/>
          <ac:spMkLst>
            <pc:docMk/>
            <pc:sldMk cId="4021177436" sldId="274"/>
            <ac:spMk id="3" creationId="{4A5BCC16-B149-F5AC-D7BB-FF9AD7CEA050}"/>
          </ac:spMkLst>
        </pc:spChg>
      </pc:sldChg>
      <pc:sldChg chg="modSp">
        <pc:chgData name="Eriksson Linda SUS_IS" userId="S::linda.eriksson@livsmedelsverk.se::2ce441ca-e107-497a-a902-a0a3dc874173" providerId="AD" clId="Web-{F64B042B-D9BA-CB34-52F7-3B49064DFE61}" dt="2023-04-18T09:00:58.434" v="27" actId="20577"/>
        <pc:sldMkLst>
          <pc:docMk/>
          <pc:sldMk cId="875638552" sldId="278"/>
        </pc:sldMkLst>
        <pc:spChg chg="mod">
          <ac:chgData name="Eriksson Linda SUS_IS" userId="S::linda.eriksson@livsmedelsverk.se::2ce441ca-e107-497a-a902-a0a3dc874173" providerId="AD" clId="Web-{F64B042B-D9BA-CB34-52F7-3B49064DFE61}" dt="2023-04-18T09:00:58.434" v="27" actId="20577"/>
          <ac:spMkLst>
            <pc:docMk/>
            <pc:sldMk cId="875638552" sldId="278"/>
            <ac:spMk id="6" creationId="{34DD3F2A-2C83-A392-42C6-E523E27CC311}"/>
          </ac:spMkLst>
        </pc:spChg>
      </pc:sldChg>
      <pc:sldChg chg="modSp">
        <pc:chgData name="Eriksson Linda SUS_IS" userId="S::linda.eriksson@livsmedelsverk.se::2ce441ca-e107-497a-a902-a0a3dc874173" providerId="AD" clId="Web-{F64B042B-D9BA-CB34-52F7-3B49064DFE61}" dt="2023-04-18T09:02:04.778" v="35" actId="20577"/>
        <pc:sldMkLst>
          <pc:docMk/>
          <pc:sldMk cId="672043436" sldId="280"/>
        </pc:sldMkLst>
        <pc:spChg chg="mod">
          <ac:chgData name="Eriksson Linda SUS_IS" userId="S::linda.eriksson@livsmedelsverk.se::2ce441ca-e107-497a-a902-a0a3dc874173" providerId="AD" clId="Web-{F64B042B-D9BA-CB34-52F7-3B49064DFE61}" dt="2023-04-18T09:02:04.778" v="35" actId="20577"/>
          <ac:spMkLst>
            <pc:docMk/>
            <pc:sldMk cId="672043436" sldId="280"/>
            <ac:spMk id="6" creationId="{B179FBD9-35BD-4FC1-B570-46AA25674AC0}"/>
          </ac:spMkLst>
        </pc:spChg>
      </pc:sldChg>
      <pc:sldChg chg="modSp">
        <pc:chgData name="Eriksson Linda SUS_IS" userId="S::linda.eriksson@livsmedelsverk.se::2ce441ca-e107-497a-a902-a0a3dc874173" providerId="AD" clId="Web-{F64B042B-D9BA-CB34-52F7-3B49064DFE61}" dt="2023-04-18T09:02:14.857" v="38" actId="20577"/>
        <pc:sldMkLst>
          <pc:docMk/>
          <pc:sldMk cId="1415753747" sldId="281"/>
        </pc:sldMkLst>
        <pc:spChg chg="mod">
          <ac:chgData name="Eriksson Linda SUS_IS" userId="S::linda.eriksson@livsmedelsverk.se::2ce441ca-e107-497a-a902-a0a3dc874173" providerId="AD" clId="Web-{F64B042B-D9BA-CB34-52F7-3B49064DFE61}" dt="2023-04-18T09:02:14.857" v="38" actId="20577"/>
          <ac:spMkLst>
            <pc:docMk/>
            <pc:sldMk cId="1415753747" sldId="281"/>
            <ac:spMk id="2" creationId="{7B7A3E34-CB46-43D3-A457-9111C9EC8635}"/>
          </ac:spMkLst>
        </pc:spChg>
      </pc:sldChg>
      <pc:sldChg chg="modSp">
        <pc:chgData name="Eriksson Linda SUS_IS" userId="S::linda.eriksson@livsmedelsverk.se::2ce441ca-e107-497a-a902-a0a3dc874173" providerId="AD" clId="Web-{F64B042B-D9BA-CB34-52F7-3B49064DFE61}" dt="2023-04-18T09:02:23.935" v="39" actId="1076"/>
        <pc:sldMkLst>
          <pc:docMk/>
          <pc:sldMk cId="2150405273" sldId="2544"/>
        </pc:sldMkLst>
        <pc:spChg chg="mod">
          <ac:chgData name="Eriksson Linda SUS_IS" userId="S::linda.eriksson@livsmedelsverk.se::2ce441ca-e107-497a-a902-a0a3dc874173" providerId="AD" clId="Web-{F64B042B-D9BA-CB34-52F7-3B49064DFE61}" dt="2023-04-18T09:02:23.935" v="39" actId="1076"/>
          <ac:spMkLst>
            <pc:docMk/>
            <pc:sldMk cId="2150405273" sldId="2544"/>
            <ac:spMk id="3" creationId="{9EB9C01F-C026-794C-3E47-3C88EB627688}"/>
          </ac:spMkLst>
        </pc:spChg>
      </pc:sldChg>
      <pc:sldChg chg="mod modShow">
        <pc:chgData name="Eriksson Linda SUS_IS" userId="S::linda.eriksson@livsmedelsverk.se::2ce441ca-e107-497a-a902-a0a3dc874173" providerId="AD" clId="Web-{F64B042B-D9BA-CB34-52F7-3B49064DFE61}" dt="2023-04-18T09:00:27.902" v="24"/>
        <pc:sldMkLst>
          <pc:docMk/>
          <pc:sldMk cId="4139771971" sldId="2545"/>
        </pc:sldMkLst>
      </pc:sldChg>
      <pc:sldChg chg="modSp">
        <pc:chgData name="Eriksson Linda SUS_IS" userId="S::linda.eriksson@livsmedelsverk.se::2ce441ca-e107-497a-a902-a0a3dc874173" providerId="AD" clId="Web-{F64B042B-D9BA-CB34-52F7-3B49064DFE61}" dt="2023-04-18T09:01:55.622" v="33" actId="20577"/>
        <pc:sldMkLst>
          <pc:docMk/>
          <pc:sldMk cId="3208996187" sldId="2551"/>
        </pc:sldMkLst>
        <pc:spChg chg="mod">
          <ac:chgData name="Eriksson Linda SUS_IS" userId="S::linda.eriksson@livsmedelsverk.se::2ce441ca-e107-497a-a902-a0a3dc874173" providerId="AD" clId="Web-{F64B042B-D9BA-CB34-52F7-3B49064DFE61}" dt="2023-04-18T09:01:55.622" v="33" actId="20577"/>
          <ac:spMkLst>
            <pc:docMk/>
            <pc:sldMk cId="3208996187" sldId="2551"/>
            <ac:spMk id="7" creationId="{8FD4F0C0-0443-A976-7393-E1C567A48FF9}"/>
          </ac:spMkLst>
        </pc:spChg>
      </pc:sldChg>
      <pc:sldChg chg="modSp">
        <pc:chgData name="Eriksson Linda SUS_IS" userId="S::linda.eriksson@livsmedelsverk.se::2ce441ca-e107-497a-a902-a0a3dc874173" providerId="AD" clId="Web-{F64B042B-D9BA-CB34-52F7-3B49064DFE61}" dt="2023-04-18T09:00:18.855" v="23" actId="1076"/>
        <pc:sldMkLst>
          <pc:docMk/>
          <pc:sldMk cId="3798141765" sldId="2552"/>
        </pc:sldMkLst>
        <pc:spChg chg="mod">
          <ac:chgData name="Eriksson Linda SUS_IS" userId="S::linda.eriksson@livsmedelsverk.se::2ce441ca-e107-497a-a902-a0a3dc874173" providerId="AD" clId="Web-{F64B042B-D9BA-CB34-52F7-3B49064DFE61}" dt="2023-04-18T09:00:18.855" v="23" actId="1076"/>
          <ac:spMkLst>
            <pc:docMk/>
            <pc:sldMk cId="3798141765" sldId="2552"/>
            <ac:spMk id="24" creationId="{32F226F3-7D8D-DCB8-54E1-DA00DDF1FA6F}"/>
          </ac:spMkLst>
        </pc:spChg>
      </pc:sldChg>
      <pc:sldChg chg="modSp">
        <pc:chgData name="Eriksson Linda SUS_IS" userId="S::linda.eriksson@livsmedelsverk.se::2ce441ca-e107-497a-a902-a0a3dc874173" providerId="AD" clId="Web-{F64B042B-D9BA-CB34-52F7-3B49064DFE61}" dt="2023-04-18T09:00:49.465" v="26" actId="20577"/>
        <pc:sldMkLst>
          <pc:docMk/>
          <pc:sldMk cId="2552943110" sldId="2553"/>
        </pc:sldMkLst>
        <pc:spChg chg="mod">
          <ac:chgData name="Eriksson Linda SUS_IS" userId="S::linda.eriksson@livsmedelsverk.se::2ce441ca-e107-497a-a902-a0a3dc874173" providerId="AD" clId="Web-{F64B042B-D9BA-CB34-52F7-3B49064DFE61}" dt="2023-04-18T09:00:49.465" v="26" actId="20577"/>
          <ac:spMkLst>
            <pc:docMk/>
            <pc:sldMk cId="2552943110" sldId="2553"/>
            <ac:spMk id="2" creationId="{C31A7544-8043-3DCF-3FEC-0F1511C548E3}"/>
          </ac:spMkLst>
        </pc:spChg>
      </pc:sldChg>
      <pc:sldChg chg="modSp">
        <pc:chgData name="Eriksson Linda SUS_IS" userId="S::linda.eriksson@livsmedelsverk.se::2ce441ca-e107-497a-a902-a0a3dc874173" providerId="AD" clId="Web-{F64B042B-D9BA-CB34-52F7-3B49064DFE61}" dt="2023-04-18T09:02:53.060" v="43" actId="20577"/>
        <pc:sldMkLst>
          <pc:docMk/>
          <pc:sldMk cId="1444822854" sldId="2554"/>
        </pc:sldMkLst>
        <pc:spChg chg="mod">
          <ac:chgData name="Eriksson Linda SUS_IS" userId="S::linda.eriksson@livsmedelsverk.se::2ce441ca-e107-497a-a902-a0a3dc874173" providerId="AD" clId="Web-{F64B042B-D9BA-CB34-52F7-3B49064DFE61}" dt="2023-04-18T09:02:53.060" v="43" actId="20577"/>
          <ac:spMkLst>
            <pc:docMk/>
            <pc:sldMk cId="1444822854" sldId="2554"/>
            <ac:spMk id="4" creationId="{E8AD2017-6EEA-AAE9-3E69-1A281AC44790}"/>
          </ac:spMkLst>
        </pc:spChg>
      </pc:sldChg>
    </pc:docChg>
  </pc:docChgLst>
  <pc:docChgLst>
    <pc:chgData name="Strandh Ingela SUS_DI" userId="S::ingstr@livsmedelsverk.se::ab1041b7-3012-475e-9ee5-b257db1f6f4e" providerId="AD" clId="Web-{C30B643C-1C46-17AB-2D06-AE532067A3C2}"/>
    <pc:docChg chg="modSld sldOrd">
      <pc:chgData name="Strandh Ingela SUS_DI" userId="S::ingstr@livsmedelsverk.se::ab1041b7-3012-475e-9ee5-b257db1f6f4e" providerId="AD" clId="Web-{C30B643C-1C46-17AB-2D06-AE532067A3C2}" dt="2023-04-21T09:00:14.875" v="164"/>
      <pc:docMkLst>
        <pc:docMk/>
      </pc:docMkLst>
      <pc:sldChg chg="modSp">
        <pc:chgData name="Strandh Ingela SUS_DI" userId="S::ingstr@livsmedelsverk.se::ab1041b7-3012-475e-9ee5-b257db1f6f4e" providerId="AD" clId="Web-{C30B643C-1C46-17AB-2D06-AE532067A3C2}" dt="2023-04-21T08:33:04.100" v="138" actId="20577"/>
        <pc:sldMkLst>
          <pc:docMk/>
          <pc:sldMk cId="2150405273" sldId="2544"/>
        </pc:sldMkLst>
        <pc:spChg chg="mod">
          <ac:chgData name="Strandh Ingela SUS_DI" userId="S::ingstr@livsmedelsverk.se::ab1041b7-3012-475e-9ee5-b257db1f6f4e" providerId="AD" clId="Web-{C30B643C-1C46-17AB-2D06-AE532067A3C2}" dt="2023-04-21T08:29:12.799" v="42" actId="20577"/>
          <ac:spMkLst>
            <pc:docMk/>
            <pc:sldMk cId="2150405273" sldId="2544"/>
            <ac:spMk id="17" creationId="{6192FD88-296C-9BC8-E260-CF61A79C8A74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29:55.003" v="68" actId="20577"/>
          <ac:spMkLst>
            <pc:docMk/>
            <pc:sldMk cId="2150405273" sldId="2544"/>
            <ac:spMk id="18" creationId="{9BA20612-9022-D05B-DABC-F693E8435A3E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33:04.100" v="138" actId="20577"/>
          <ac:spMkLst>
            <pc:docMk/>
            <pc:sldMk cId="2150405273" sldId="2544"/>
            <ac:spMk id="19" creationId="{B96D29BA-1136-299A-66D0-A2EC5B42853D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32:37.131" v="111" actId="20577"/>
          <ac:spMkLst>
            <pc:docMk/>
            <pc:sldMk cId="2150405273" sldId="2544"/>
            <ac:spMk id="33" creationId="{CD4C8E22-AF8E-D14D-F23A-4A82A8559DB3}"/>
          </ac:spMkLst>
        </pc:spChg>
      </pc:sldChg>
      <pc:sldChg chg="modSp">
        <pc:chgData name="Strandh Ingela SUS_DI" userId="S::ingstr@livsmedelsverk.se::ab1041b7-3012-475e-9ee5-b257db1f6f4e" providerId="AD" clId="Web-{C30B643C-1C46-17AB-2D06-AE532067A3C2}" dt="2023-04-21T08:09:59.860" v="24" actId="1076"/>
        <pc:sldMkLst>
          <pc:docMk/>
          <pc:sldMk cId="4139771971" sldId="2545"/>
        </pc:sldMkLst>
        <pc:spChg chg="mod">
          <ac:chgData name="Strandh Ingela SUS_DI" userId="S::ingstr@livsmedelsverk.se::ab1041b7-3012-475e-9ee5-b257db1f6f4e" providerId="AD" clId="Web-{C30B643C-1C46-17AB-2D06-AE532067A3C2}" dt="2023-04-21T08:08:47.562" v="7" actId="20577"/>
          <ac:spMkLst>
            <pc:docMk/>
            <pc:sldMk cId="4139771971" sldId="2545"/>
            <ac:spMk id="3" creationId="{F3D669FB-4326-B587-6FFD-DE09E28E840B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09:24.031" v="17" actId="20577"/>
          <ac:spMkLst>
            <pc:docMk/>
            <pc:sldMk cId="4139771971" sldId="2545"/>
            <ac:spMk id="7" creationId="{625B08A0-3D38-A128-96B0-90F226959CAC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09:19.203" v="16" actId="20577"/>
          <ac:spMkLst>
            <pc:docMk/>
            <pc:sldMk cId="4139771971" sldId="2545"/>
            <ac:spMk id="8" creationId="{E438E347-0AC1-0772-5E92-95E2E7DCFF84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08:16.780" v="0" actId="1076"/>
          <ac:spMkLst>
            <pc:docMk/>
            <pc:sldMk cId="4139771971" sldId="2545"/>
            <ac:spMk id="9" creationId="{840E3507-AD76-C197-EA65-36CE3F940A53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09:00.359" v="9" actId="20577"/>
          <ac:spMkLst>
            <pc:docMk/>
            <pc:sldMk cId="4139771971" sldId="2545"/>
            <ac:spMk id="10" creationId="{58A86BE9-C7AF-7354-8557-63222FD77E41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08:41.577" v="5" actId="1076"/>
          <ac:spMkLst>
            <pc:docMk/>
            <pc:sldMk cId="4139771971" sldId="2545"/>
            <ac:spMk id="11" creationId="{FF8EFCD5-9007-30C2-5F9A-56F9CB8A8879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09:10.031" v="12" actId="14100"/>
          <ac:spMkLst>
            <pc:docMk/>
            <pc:sldMk cId="4139771971" sldId="2545"/>
            <ac:spMk id="12" creationId="{520BC474-2558-CF49-7A07-154AE4B9182E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09:30.375" v="19" actId="14100"/>
          <ac:spMkLst>
            <pc:docMk/>
            <pc:sldMk cId="4139771971" sldId="2545"/>
            <ac:spMk id="13" creationId="{659B76B0-BF0D-34E6-D7E4-642CAD61E4A3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09:15.031" v="15" actId="14100"/>
          <ac:spMkLst>
            <pc:docMk/>
            <pc:sldMk cId="4139771971" sldId="2545"/>
            <ac:spMk id="16" creationId="{BBE41A9C-C82D-8C89-4502-C7F8C1ACB44A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09:04.952" v="10" actId="20577"/>
          <ac:spMkLst>
            <pc:docMk/>
            <pc:sldMk cId="4139771971" sldId="2545"/>
            <ac:spMk id="17" creationId="{E4503FC7-BC54-3EB0-C60D-009A257C2BA2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08:30.671" v="3" actId="1076"/>
          <ac:spMkLst>
            <pc:docMk/>
            <pc:sldMk cId="4139771971" sldId="2545"/>
            <ac:spMk id="18" creationId="{659B76B0-BF0D-34E6-D7E4-642CAD61E4A3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09:59.860" v="24" actId="1076"/>
          <ac:spMkLst>
            <pc:docMk/>
            <pc:sldMk cId="4139771971" sldId="2545"/>
            <ac:spMk id="21" creationId="{659B76B0-BF0D-34E6-D7E4-642CAD61E4A3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09:49.859" v="23" actId="1076"/>
          <ac:spMkLst>
            <pc:docMk/>
            <pc:sldMk cId="4139771971" sldId="2545"/>
            <ac:spMk id="26" creationId="{E50D8301-9D7E-8D1B-AF00-8F8F905458A0}"/>
          </ac:spMkLst>
        </pc:spChg>
      </pc:sldChg>
      <pc:sldChg chg="modSp ord">
        <pc:chgData name="Strandh Ingela SUS_DI" userId="S::ingstr@livsmedelsverk.se::ab1041b7-3012-475e-9ee5-b257db1f6f4e" providerId="AD" clId="Web-{C30B643C-1C46-17AB-2D06-AE532067A3C2}" dt="2023-04-21T09:00:14.875" v="164"/>
        <pc:sldMkLst>
          <pc:docMk/>
          <pc:sldMk cId="2603925251" sldId="2558"/>
        </pc:sldMkLst>
        <pc:spChg chg="mod">
          <ac:chgData name="Strandh Ingela SUS_DI" userId="S::ingstr@livsmedelsverk.se::ab1041b7-3012-475e-9ee5-b257db1f6f4e" providerId="AD" clId="Web-{C30B643C-1C46-17AB-2D06-AE532067A3C2}" dt="2023-04-21T08:48:19.473" v="152" actId="20577"/>
          <ac:spMkLst>
            <pc:docMk/>
            <pc:sldMk cId="2603925251" sldId="2558"/>
            <ac:spMk id="4" creationId="{D9A10F48-F4EF-7613-3B4F-ED1D4896E5A4}"/>
          </ac:spMkLst>
        </pc:spChg>
        <pc:spChg chg="mod">
          <ac:chgData name="Strandh Ingela SUS_DI" userId="S::ingstr@livsmedelsverk.se::ab1041b7-3012-475e-9ee5-b257db1f6f4e" providerId="AD" clId="Web-{C30B643C-1C46-17AB-2D06-AE532067A3C2}" dt="2023-04-21T08:50:00.053" v="154" actId="1076"/>
          <ac:spMkLst>
            <pc:docMk/>
            <pc:sldMk cId="2603925251" sldId="2558"/>
            <ac:spMk id="11" creationId="{E50D8301-9D7E-8D1B-AF00-8F8F905458A0}"/>
          </ac:spMkLst>
        </pc:spChg>
      </pc:sldChg>
      <pc:sldChg chg="addSp modSp">
        <pc:chgData name="Strandh Ingela SUS_DI" userId="S::ingstr@livsmedelsverk.se::ab1041b7-3012-475e-9ee5-b257db1f6f4e" providerId="AD" clId="Web-{C30B643C-1C46-17AB-2D06-AE532067A3C2}" dt="2023-04-21T08:59:45.203" v="163" actId="1076"/>
        <pc:sldMkLst>
          <pc:docMk/>
          <pc:sldMk cId="2783861978" sldId="2564"/>
        </pc:sldMkLst>
        <pc:spChg chg="add mod">
          <ac:chgData name="Strandh Ingela SUS_DI" userId="S::ingstr@livsmedelsverk.se::ab1041b7-3012-475e-9ee5-b257db1f6f4e" providerId="AD" clId="Web-{C30B643C-1C46-17AB-2D06-AE532067A3C2}" dt="2023-04-21T08:59:26.296" v="159"/>
          <ac:spMkLst>
            <pc:docMk/>
            <pc:sldMk cId="2783861978" sldId="2564"/>
            <ac:spMk id="4" creationId="{4C02C67E-7972-E49A-737B-72DFA7E2502B}"/>
          </ac:spMkLst>
        </pc:spChg>
        <pc:spChg chg="add mod">
          <ac:chgData name="Strandh Ingela SUS_DI" userId="S::ingstr@livsmedelsverk.se::ab1041b7-3012-475e-9ee5-b257db1f6f4e" providerId="AD" clId="Web-{C30B643C-1C46-17AB-2D06-AE532067A3C2}" dt="2023-04-21T08:59:45.203" v="163" actId="1076"/>
          <ac:spMkLst>
            <pc:docMk/>
            <pc:sldMk cId="2783861978" sldId="2564"/>
            <ac:spMk id="8" creationId="{DF52A846-607A-717C-C453-4A961630C830}"/>
          </ac:spMkLst>
        </pc:spChg>
      </pc:sldChg>
      <pc:sldChg chg="delSp modSp">
        <pc:chgData name="Strandh Ingela SUS_DI" userId="S::ingstr@livsmedelsverk.se::ab1041b7-3012-475e-9ee5-b257db1f6f4e" providerId="AD" clId="Web-{C30B643C-1C46-17AB-2D06-AE532067A3C2}" dt="2023-04-21T08:59:38.562" v="161"/>
        <pc:sldMkLst>
          <pc:docMk/>
          <pc:sldMk cId="2269310539" sldId="2565"/>
        </pc:sldMkLst>
        <pc:spChg chg="del mod">
          <ac:chgData name="Strandh Ingela SUS_DI" userId="S::ingstr@livsmedelsverk.se::ab1041b7-3012-475e-9ee5-b257db1f6f4e" providerId="AD" clId="Web-{C30B643C-1C46-17AB-2D06-AE532067A3C2}" dt="2023-04-21T08:59:38.562" v="161"/>
          <ac:spMkLst>
            <pc:docMk/>
            <pc:sldMk cId="2269310539" sldId="2565"/>
            <ac:spMk id="2" creationId="{717BE72C-46A3-E388-3398-D01F81CE3D68}"/>
          </ac:spMkLst>
        </pc:spChg>
      </pc:sldChg>
    </pc:docChg>
  </pc:docChgLst>
  <pc:docChgLst>
    <pc:chgData name="Eriksson Linda SUS_IS" userId="S::linda.eriksson@livsmedelsverk.se::2ce441ca-e107-497a-a902-a0a3dc874173" providerId="AD" clId="Web-{37E97320-0C2D-7A35-4900-AC56B05F7883}"/>
    <pc:docChg chg="modSld">
      <pc:chgData name="Eriksson Linda SUS_IS" userId="S::linda.eriksson@livsmedelsverk.se::2ce441ca-e107-497a-a902-a0a3dc874173" providerId="AD" clId="Web-{37E97320-0C2D-7A35-4900-AC56B05F7883}" dt="2023-04-20T08:59:27.538" v="175"/>
      <pc:docMkLst>
        <pc:docMk/>
      </pc:docMkLst>
      <pc:sldChg chg="modNotes">
        <pc:chgData name="Eriksson Linda SUS_IS" userId="S::linda.eriksson@livsmedelsverk.se::2ce441ca-e107-497a-a902-a0a3dc874173" providerId="AD" clId="Web-{37E97320-0C2D-7A35-4900-AC56B05F7883}" dt="2023-04-20T08:26:56.395" v="172"/>
        <pc:sldMkLst>
          <pc:docMk/>
          <pc:sldMk cId="4021177436" sldId="274"/>
        </pc:sldMkLst>
      </pc:sldChg>
      <pc:sldChg chg="addSp delSp modSp">
        <pc:chgData name="Eriksson Linda SUS_IS" userId="S::linda.eriksson@livsmedelsverk.se::2ce441ca-e107-497a-a902-a0a3dc874173" providerId="AD" clId="Web-{37E97320-0C2D-7A35-4900-AC56B05F7883}" dt="2023-04-20T08:11:40.112" v="103" actId="1076"/>
        <pc:sldMkLst>
          <pc:docMk/>
          <pc:sldMk cId="672043436" sldId="280"/>
        </pc:sldMkLst>
        <pc:spChg chg="add mod">
          <ac:chgData name="Eriksson Linda SUS_IS" userId="S::linda.eriksson@livsmedelsverk.se::2ce441ca-e107-497a-a902-a0a3dc874173" providerId="AD" clId="Web-{37E97320-0C2D-7A35-4900-AC56B05F7883}" dt="2023-04-20T08:10:15.718" v="91" actId="1076"/>
          <ac:spMkLst>
            <pc:docMk/>
            <pc:sldMk cId="672043436" sldId="280"/>
            <ac:spMk id="2" creationId="{25E9EE37-7200-7741-92F3-CC5F582888E2}"/>
          </ac:spMkLst>
        </pc:spChg>
        <pc:spChg chg="del">
          <ac:chgData name="Eriksson Linda SUS_IS" userId="S::linda.eriksson@livsmedelsverk.se::2ce441ca-e107-497a-a902-a0a3dc874173" providerId="AD" clId="Web-{37E97320-0C2D-7A35-4900-AC56B05F7883}" dt="2023-04-20T08:10:59.095" v="98"/>
          <ac:spMkLst>
            <pc:docMk/>
            <pc:sldMk cId="672043436" sldId="280"/>
            <ac:spMk id="3" creationId="{B2EDEAE2-D843-2D0E-26E2-8128CD9FC032}"/>
          </ac:spMkLst>
        </pc:spChg>
        <pc:spChg chg="del mod">
          <ac:chgData name="Eriksson Linda SUS_IS" userId="S::linda.eriksson@livsmedelsverk.se::2ce441ca-e107-497a-a902-a0a3dc874173" providerId="AD" clId="Web-{37E97320-0C2D-7A35-4900-AC56B05F7883}" dt="2023-04-20T08:10:54.657" v="97"/>
          <ac:spMkLst>
            <pc:docMk/>
            <pc:sldMk cId="672043436" sldId="280"/>
            <ac:spMk id="4" creationId="{9C3BA40D-1181-1B24-E2D5-7348A78D34AD}"/>
          </ac:spMkLst>
        </pc:spChg>
        <pc:spChg chg="mod">
          <ac:chgData name="Eriksson Linda SUS_IS" userId="S::linda.eriksson@livsmedelsverk.se::2ce441ca-e107-497a-a902-a0a3dc874173" providerId="AD" clId="Web-{37E97320-0C2D-7A35-4900-AC56B05F7883}" dt="2023-04-20T08:11:36.721" v="102" actId="1076"/>
          <ac:spMkLst>
            <pc:docMk/>
            <pc:sldMk cId="672043436" sldId="280"/>
            <ac:spMk id="10" creationId="{0751CEFF-4AED-5618-3DDD-D8171635D3C6}"/>
          </ac:spMkLst>
        </pc:spChg>
        <pc:spChg chg="mod">
          <ac:chgData name="Eriksson Linda SUS_IS" userId="S::linda.eriksson@livsmedelsverk.se::2ce441ca-e107-497a-a902-a0a3dc874173" providerId="AD" clId="Web-{37E97320-0C2D-7A35-4900-AC56B05F7883}" dt="2023-04-20T08:11:40.112" v="103" actId="1076"/>
          <ac:spMkLst>
            <pc:docMk/>
            <pc:sldMk cId="672043436" sldId="280"/>
            <ac:spMk id="12" creationId="{2161C72E-4EEF-32F1-CEC4-A38938DBCFEC}"/>
          </ac:spMkLst>
        </pc:spChg>
        <pc:spChg chg="mod">
          <ac:chgData name="Eriksson Linda SUS_IS" userId="S::linda.eriksson@livsmedelsverk.se::2ce441ca-e107-497a-a902-a0a3dc874173" providerId="AD" clId="Web-{37E97320-0C2D-7A35-4900-AC56B05F7883}" dt="2023-04-20T08:10:29.062" v="93" actId="1076"/>
          <ac:spMkLst>
            <pc:docMk/>
            <pc:sldMk cId="672043436" sldId="280"/>
            <ac:spMk id="14" creationId="{48782171-A8A0-ED8C-30C3-1D408B418FF9}"/>
          </ac:spMkLst>
        </pc:spChg>
        <pc:spChg chg="mod">
          <ac:chgData name="Eriksson Linda SUS_IS" userId="S::linda.eriksson@livsmedelsverk.se::2ce441ca-e107-497a-a902-a0a3dc874173" providerId="AD" clId="Web-{37E97320-0C2D-7A35-4900-AC56B05F7883}" dt="2023-04-20T08:08:49.121" v="14" actId="20577"/>
          <ac:spMkLst>
            <pc:docMk/>
            <pc:sldMk cId="672043436" sldId="280"/>
            <ac:spMk id="16" creationId="{E50D8301-9D7E-8D1B-AF00-8F8F905458A0}"/>
          </ac:spMkLst>
        </pc:spChg>
      </pc:sldChg>
      <pc:sldChg chg="addSp modSp">
        <pc:chgData name="Eriksson Linda SUS_IS" userId="S::linda.eriksson@livsmedelsverk.se::2ce441ca-e107-497a-a902-a0a3dc874173" providerId="AD" clId="Web-{37E97320-0C2D-7A35-4900-AC56B05F7883}" dt="2023-04-20T08:11:06.673" v="100" actId="1076"/>
        <pc:sldMkLst>
          <pc:docMk/>
          <pc:sldMk cId="3812633330" sldId="282"/>
        </pc:sldMkLst>
        <pc:spChg chg="add mod">
          <ac:chgData name="Eriksson Linda SUS_IS" userId="S::linda.eriksson@livsmedelsverk.se::2ce441ca-e107-497a-a902-a0a3dc874173" providerId="AD" clId="Web-{37E97320-0C2D-7A35-4900-AC56B05F7883}" dt="2023-04-20T08:11:06.673" v="100" actId="1076"/>
          <ac:spMkLst>
            <pc:docMk/>
            <pc:sldMk cId="3812633330" sldId="282"/>
            <ac:spMk id="37" creationId="{6202D9B8-324A-ABE4-3DDC-AD1699D8D0D0}"/>
          </ac:spMkLst>
        </pc:spChg>
      </pc:sldChg>
      <pc:sldChg chg="modSp">
        <pc:chgData name="Eriksson Linda SUS_IS" userId="S::linda.eriksson@livsmedelsverk.se::2ce441ca-e107-497a-a902-a0a3dc874173" providerId="AD" clId="Web-{37E97320-0C2D-7A35-4900-AC56B05F7883}" dt="2023-04-20T07:56:33.345" v="12" actId="20577"/>
        <pc:sldMkLst>
          <pc:docMk/>
          <pc:sldMk cId="1843490559" sldId="291"/>
        </pc:sldMkLst>
        <pc:spChg chg="mod">
          <ac:chgData name="Eriksson Linda SUS_IS" userId="S::linda.eriksson@livsmedelsverk.se::2ce441ca-e107-497a-a902-a0a3dc874173" providerId="AD" clId="Web-{37E97320-0C2D-7A35-4900-AC56B05F7883}" dt="2023-04-20T07:56:33.345" v="12" actId="20577"/>
          <ac:spMkLst>
            <pc:docMk/>
            <pc:sldMk cId="1843490559" sldId="291"/>
            <ac:spMk id="2" creationId="{2F76F13F-9BB0-A96A-3579-1774D172C798}"/>
          </ac:spMkLst>
        </pc:spChg>
      </pc:sldChg>
      <pc:sldChg chg="modNotes">
        <pc:chgData name="Eriksson Linda SUS_IS" userId="S::linda.eriksson@livsmedelsverk.se::2ce441ca-e107-497a-a902-a0a3dc874173" providerId="AD" clId="Web-{37E97320-0C2D-7A35-4900-AC56B05F7883}" dt="2023-04-20T08:59:27.538" v="175"/>
        <pc:sldMkLst>
          <pc:docMk/>
          <pc:sldMk cId="2228187411" sldId="2555"/>
        </pc:sldMkLst>
      </pc:sldChg>
      <pc:sldChg chg="modSp">
        <pc:chgData name="Eriksson Linda SUS_IS" userId="S::linda.eriksson@livsmedelsverk.se::2ce441ca-e107-497a-a902-a0a3dc874173" providerId="AD" clId="Web-{37E97320-0C2D-7A35-4900-AC56B05F7883}" dt="2023-04-20T08:58:49.099" v="173" actId="20577"/>
        <pc:sldMkLst>
          <pc:docMk/>
          <pc:sldMk cId="482687175" sldId="2561"/>
        </pc:sldMkLst>
        <pc:spChg chg="mod">
          <ac:chgData name="Eriksson Linda SUS_IS" userId="S::linda.eriksson@livsmedelsverk.se::2ce441ca-e107-497a-a902-a0a3dc874173" providerId="AD" clId="Web-{37E97320-0C2D-7A35-4900-AC56B05F7883}" dt="2023-04-20T08:58:49.099" v="173" actId="20577"/>
          <ac:spMkLst>
            <pc:docMk/>
            <pc:sldMk cId="482687175" sldId="2561"/>
            <ac:spMk id="4" creationId="{BCA2FFDD-96FD-8838-F283-C9CE09DD059E}"/>
          </ac:spMkLst>
        </pc:spChg>
      </pc:sldChg>
    </pc:docChg>
  </pc:docChgLst>
  <pc:docChgLst>
    <pc:chgData name="Strandh Ingela SUS_DI" userId="S::ingstr@livsmedelsverk.se::ab1041b7-3012-475e-9ee5-b257db1f6f4e" providerId="AD" clId="Web-{44C63FDF-93D2-C8C6-BF0E-9FA00768DDC9}"/>
    <pc:docChg chg="modSld">
      <pc:chgData name="Strandh Ingela SUS_DI" userId="S::ingstr@livsmedelsverk.se::ab1041b7-3012-475e-9ee5-b257db1f6f4e" providerId="AD" clId="Web-{44C63FDF-93D2-C8C6-BF0E-9FA00768DDC9}" dt="2023-04-24T16:54:51.538" v="67" actId="20577"/>
      <pc:docMkLst>
        <pc:docMk/>
      </pc:docMkLst>
      <pc:sldChg chg="modSp">
        <pc:chgData name="Strandh Ingela SUS_DI" userId="S::ingstr@livsmedelsverk.se::ab1041b7-3012-475e-9ee5-b257db1f6f4e" providerId="AD" clId="Web-{44C63FDF-93D2-C8C6-BF0E-9FA00768DDC9}" dt="2023-04-24T16:54:30.631" v="58" actId="20577"/>
        <pc:sldMkLst>
          <pc:docMk/>
          <pc:sldMk cId="672043436" sldId="280"/>
        </pc:sldMkLst>
        <pc:spChg chg="mod">
          <ac:chgData name="Strandh Ingela SUS_DI" userId="S::ingstr@livsmedelsverk.se::ab1041b7-3012-475e-9ee5-b257db1f6f4e" providerId="AD" clId="Web-{44C63FDF-93D2-C8C6-BF0E-9FA00768DDC9}" dt="2023-04-24T16:54:30.631" v="58" actId="20577"/>
          <ac:spMkLst>
            <pc:docMk/>
            <pc:sldMk cId="672043436" sldId="280"/>
            <ac:spMk id="2" creationId="{25E9EE37-7200-7741-92F3-CC5F582888E2}"/>
          </ac:spMkLst>
        </pc:spChg>
        <pc:spChg chg="mod">
          <ac:chgData name="Strandh Ingela SUS_DI" userId="S::ingstr@livsmedelsverk.se::ab1041b7-3012-475e-9ee5-b257db1f6f4e" providerId="AD" clId="Web-{44C63FDF-93D2-C8C6-BF0E-9FA00768DDC9}" dt="2023-04-24T16:54:22.256" v="56" actId="20577"/>
          <ac:spMkLst>
            <pc:docMk/>
            <pc:sldMk cId="672043436" sldId="280"/>
            <ac:spMk id="14" creationId="{48782171-A8A0-ED8C-30C3-1D408B418FF9}"/>
          </ac:spMkLst>
        </pc:spChg>
        <pc:spChg chg="mod">
          <ac:chgData name="Strandh Ingela SUS_DI" userId="S::ingstr@livsmedelsverk.se::ab1041b7-3012-475e-9ee5-b257db1f6f4e" providerId="AD" clId="Web-{44C63FDF-93D2-C8C6-BF0E-9FA00768DDC9}" dt="2023-04-24T16:54:12.662" v="53" actId="20577"/>
          <ac:spMkLst>
            <pc:docMk/>
            <pc:sldMk cId="672043436" sldId="280"/>
            <ac:spMk id="16" creationId="{E50D8301-9D7E-8D1B-AF00-8F8F905458A0}"/>
          </ac:spMkLst>
        </pc:spChg>
      </pc:sldChg>
      <pc:sldChg chg="modSp">
        <pc:chgData name="Strandh Ingela SUS_DI" userId="S::ingstr@livsmedelsverk.se::ab1041b7-3012-475e-9ee5-b257db1f6f4e" providerId="AD" clId="Web-{44C63FDF-93D2-C8C6-BF0E-9FA00768DDC9}" dt="2023-04-24T16:54:51.538" v="67" actId="20577"/>
        <pc:sldMkLst>
          <pc:docMk/>
          <pc:sldMk cId="1415753747" sldId="281"/>
        </pc:sldMkLst>
        <pc:spChg chg="mod">
          <ac:chgData name="Strandh Ingela SUS_DI" userId="S::ingstr@livsmedelsverk.se::ab1041b7-3012-475e-9ee5-b257db1f6f4e" providerId="AD" clId="Web-{44C63FDF-93D2-C8C6-BF0E-9FA00768DDC9}" dt="2023-04-24T16:54:51.538" v="67" actId="20577"/>
          <ac:spMkLst>
            <pc:docMk/>
            <pc:sldMk cId="1415753747" sldId="281"/>
            <ac:spMk id="2" creationId="{7B7A3E34-CB46-43D3-A457-9111C9EC8635}"/>
          </ac:spMkLst>
        </pc:spChg>
      </pc:sldChg>
      <pc:sldChg chg="modSp">
        <pc:chgData name="Strandh Ingela SUS_DI" userId="S::ingstr@livsmedelsverk.se::ab1041b7-3012-475e-9ee5-b257db1f6f4e" providerId="AD" clId="Web-{44C63FDF-93D2-C8C6-BF0E-9FA00768DDC9}" dt="2023-04-24T16:53:01.050" v="51" actId="1076"/>
        <pc:sldMkLst>
          <pc:docMk/>
          <pc:sldMk cId="3638041330" sldId="2531"/>
        </pc:sldMkLst>
        <pc:spChg chg="mod">
          <ac:chgData name="Strandh Ingela SUS_DI" userId="S::ingstr@livsmedelsverk.se::ab1041b7-3012-475e-9ee5-b257db1f6f4e" providerId="AD" clId="Web-{44C63FDF-93D2-C8C6-BF0E-9FA00768DDC9}" dt="2023-04-24T16:53:01.050" v="51" actId="1076"/>
          <ac:spMkLst>
            <pc:docMk/>
            <pc:sldMk cId="3638041330" sldId="2531"/>
            <ac:spMk id="7" creationId="{0E3CBE5F-7457-4867-9580-D53E7B504872}"/>
          </ac:spMkLst>
        </pc:spChg>
      </pc:sldChg>
      <pc:sldChg chg="modSp">
        <pc:chgData name="Strandh Ingela SUS_DI" userId="S::ingstr@livsmedelsverk.se::ab1041b7-3012-475e-9ee5-b257db1f6f4e" providerId="AD" clId="Web-{44C63FDF-93D2-C8C6-BF0E-9FA00768DDC9}" dt="2023-04-24T16:49:55.512" v="49" actId="20577"/>
        <pc:sldMkLst>
          <pc:docMk/>
          <pc:sldMk cId="4139771971" sldId="2545"/>
        </pc:sldMkLst>
        <pc:spChg chg="mod">
          <ac:chgData name="Strandh Ingela SUS_DI" userId="S::ingstr@livsmedelsverk.se::ab1041b7-3012-475e-9ee5-b257db1f6f4e" providerId="AD" clId="Web-{44C63FDF-93D2-C8C6-BF0E-9FA00768DDC9}" dt="2023-04-24T16:49:55.512" v="49" actId="20577"/>
          <ac:spMkLst>
            <pc:docMk/>
            <pc:sldMk cId="4139771971" sldId="2545"/>
            <ac:spMk id="22" creationId="{659B76B0-BF0D-34E6-D7E4-642CAD61E4A3}"/>
          </ac:spMkLst>
        </pc:spChg>
      </pc:sldChg>
      <pc:sldChg chg="delSp modSp">
        <pc:chgData name="Strandh Ingela SUS_DI" userId="S::ingstr@livsmedelsverk.se::ab1041b7-3012-475e-9ee5-b257db1f6f4e" providerId="AD" clId="Web-{44C63FDF-93D2-C8C6-BF0E-9FA00768DDC9}" dt="2023-04-24T16:48:59.729" v="11"/>
        <pc:sldMkLst>
          <pc:docMk/>
          <pc:sldMk cId="1736396224" sldId="2568"/>
        </pc:sldMkLst>
        <pc:spChg chg="del mod">
          <ac:chgData name="Strandh Ingela SUS_DI" userId="S::ingstr@livsmedelsverk.se::ab1041b7-3012-475e-9ee5-b257db1f6f4e" providerId="AD" clId="Web-{44C63FDF-93D2-C8C6-BF0E-9FA00768DDC9}" dt="2023-04-24T16:48:59.729" v="11"/>
          <ac:spMkLst>
            <pc:docMk/>
            <pc:sldMk cId="1736396224" sldId="2568"/>
            <ac:spMk id="5" creationId="{FBEE9159-208C-DE93-EEB1-23275F7192DC}"/>
          </ac:spMkLst>
        </pc:spChg>
      </pc:sldChg>
      <pc:sldChg chg="addSp modSp">
        <pc:chgData name="Strandh Ingela SUS_DI" userId="S::ingstr@livsmedelsverk.se::ab1041b7-3012-475e-9ee5-b257db1f6f4e" providerId="AD" clId="Web-{44C63FDF-93D2-C8C6-BF0E-9FA00768DDC9}" dt="2023-04-24T16:49:35.855" v="29" actId="20577"/>
        <pc:sldMkLst>
          <pc:docMk/>
          <pc:sldMk cId="4064779528" sldId="2576"/>
        </pc:sldMkLst>
        <pc:spChg chg="add mod">
          <ac:chgData name="Strandh Ingela SUS_DI" userId="S::ingstr@livsmedelsverk.se::ab1041b7-3012-475e-9ee5-b257db1f6f4e" providerId="AD" clId="Web-{44C63FDF-93D2-C8C6-BF0E-9FA00768DDC9}" dt="2023-04-24T16:48:27.431" v="4" actId="1076"/>
          <ac:spMkLst>
            <pc:docMk/>
            <pc:sldMk cId="4064779528" sldId="2576"/>
            <ac:spMk id="5" creationId="{F0003249-EBA7-CFDD-B9CC-7F65552E8C74}"/>
          </ac:spMkLst>
        </pc:spChg>
        <pc:spChg chg="mod">
          <ac:chgData name="Strandh Ingela SUS_DI" userId="S::ingstr@livsmedelsverk.se::ab1041b7-3012-475e-9ee5-b257db1f6f4e" providerId="AD" clId="Web-{44C63FDF-93D2-C8C6-BF0E-9FA00768DDC9}" dt="2023-04-24T16:49:35.855" v="29" actId="20577"/>
          <ac:spMkLst>
            <pc:docMk/>
            <pc:sldMk cId="4064779528" sldId="2576"/>
            <ac:spMk id="6" creationId="{659B76B0-BF0D-34E6-D7E4-642CAD61E4A3}"/>
          </ac:spMkLst>
        </pc:spChg>
      </pc:sldChg>
    </pc:docChg>
  </pc:docChgLst>
  <pc:docChgLst>
    <pc:chgData name="Strandh Ingela SUS_DI" userId="S::ingstr@livsmedelsverk.se::ab1041b7-3012-475e-9ee5-b257db1f6f4e" providerId="AD" clId="Web-{84B4EB1A-9977-762B-C0E8-8F13CD75355A}"/>
    <pc:docChg chg="addSld modSld sldOrd">
      <pc:chgData name="Strandh Ingela SUS_DI" userId="S::ingstr@livsmedelsverk.se::ab1041b7-3012-475e-9ee5-b257db1f6f4e" providerId="AD" clId="Web-{84B4EB1A-9977-762B-C0E8-8F13CD75355A}" dt="2023-04-24T16:37:11.014" v="119" actId="20577"/>
      <pc:docMkLst>
        <pc:docMk/>
      </pc:docMkLst>
      <pc:sldChg chg="modSp">
        <pc:chgData name="Strandh Ingela SUS_DI" userId="S::ingstr@livsmedelsverk.se::ab1041b7-3012-475e-9ee5-b257db1f6f4e" providerId="AD" clId="Web-{84B4EB1A-9977-762B-C0E8-8F13CD75355A}" dt="2023-04-24T16:37:11.014" v="119" actId="20577"/>
        <pc:sldMkLst>
          <pc:docMk/>
          <pc:sldMk cId="2603925251" sldId="2558"/>
        </pc:sldMkLst>
        <pc:spChg chg="mod">
          <ac:chgData name="Strandh Ingela SUS_DI" userId="S::ingstr@livsmedelsverk.se::ab1041b7-3012-475e-9ee5-b257db1f6f4e" providerId="AD" clId="Web-{84B4EB1A-9977-762B-C0E8-8F13CD75355A}" dt="2023-04-24T16:37:11.014" v="119" actId="20577"/>
          <ac:spMkLst>
            <pc:docMk/>
            <pc:sldMk cId="2603925251" sldId="2558"/>
            <ac:spMk id="3" creationId="{AAFF8F72-30B7-373B-4CB1-5728B1DBE3DC}"/>
          </ac:spMkLst>
        </pc:spChg>
      </pc:sldChg>
      <pc:sldChg chg="addSp delSp modSp add ord replId">
        <pc:chgData name="Strandh Ingela SUS_DI" userId="S::ingstr@livsmedelsverk.se::ab1041b7-3012-475e-9ee5-b257db1f6f4e" providerId="AD" clId="Web-{84B4EB1A-9977-762B-C0E8-8F13CD75355A}" dt="2023-04-24T14:08:56.675" v="112"/>
        <pc:sldMkLst>
          <pc:docMk/>
          <pc:sldMk cId="2865375660" sldId="2581"/>
        </pc:sldMkLst>
        <pc:spChg chg="mod">
          <ac:chgData name="Strandh Ingela SUS_DI" userId="S::ingstr@livsmedelsverk.se::ab1041b7-3012-475e-9ee5-b257db1f6f4e" providerId="AD" clId="Web-{84B4EB1A-9977-762B-C0E8-8F13CD75355A}" dt="2023-04-24T14:05:00.969" v="20" actId="20577"/>
          <ac:spMkLst>
            <pc:docMk/>
            <pc:sldMk cId="2865375660" sldId="2581"/>
            <ac:spMk id="3" creationId="{4B60A135-EB13-4DBA-B5F9-FCAB8FE1B58D}"/>
          </ac:spMkLst>
        </pc:spChg>
        <pc:spChg chg="del">
          <ac:chgData name="Strandh Ingela SUS_DI" userId="S::ingstr@livsmedelsverk.se::ab1041b7-3012-475e-9ee5-b257db1f6f4e" providerId="AD" clId="Web-{84B4EB1A-9977-762B-C0E8-8F13CD75355A}" dt="2023-04-24T14:05:06.297" v="23"/>
          <ac:spMkLst>
            <pc:docMk/>
            <pc:sldMk cId="2865375660" sldId="2581"/>
            <ac:spMk id="4" creationId="{DE7990E9-BFA9-448B-B426-8D9678986F5B}"/>
          </ac:spMkLst>
        </pc:spChg>
        <pc:spChg chg="del">
          <ac:chgData name="Strandh Ingela SUS_DI" userId="S::ingstr@livsmedelsverk.se::ab1041b7-3012-475e-9ee5-b257db1f6f4e" providerId="AD" clId="Web-{84B4EB1A-9977-762B-C0E8-8F13CD75355A}" dt="2023-04-24T14:05:06.297" v="22"/>
          <ac:spMkLst>
            <pc:docMk/>
            <pc:sldMk cId="2865375660" sldId="2581"/>
            <ac:spMk id="5" creationId="{8FA43EC3-0764-4D25-BDA4-37D02058DF6D}"/>
          </ac:spMkLst>
        </pc:spChg>
        <pc:spChg chg="del">
          <ac:chgData name="Strandh Ingela SUS_DI" userId="S::ingstr@livsmedelsverk.se::ab1041b7-3012-475e-9ee5-b257db1f6f4e" providerId="AD" clId="Web-{84B4EB1A-9977-762B-C0E8-8F13CD75355A}" dt="2023-04-24T14:05:06.282" v="21"/>
          <ac:spMkLst>
            <pc:docMk/>
            <pc:sldMk cId="2865375660" sldId="2581"/>
            <ac:spMk id="6" creationId="{921CAE16-FE5F-41C3-B57A-294029415599}"/>
          </ac:spMkLst>
        </pc:spChg>
        <pc:spChg chg="add mod">
          <ac:chgData name="Strandh Ingela SUS_DI" userId="S::ingstr@livsmedelsverk.se::ab1041b7-3012-475e-9ee5-b257db1f6f4e" providerId="AD" clId="Web-{84B4EB1A-9977-762B-C0E8-8F13CD75355A}" dt="2023-04-24T14:08:39.894" v="111" actId="14100"/>
          <ac:spMkLst>
            <pc:docMk/>
            <pc:sldMk cId="2865375660" sldId="2581"/>
            <ac:spMk id="7" creationId="{03A39E93-729F-A15B-6B10-2A701B67C0CF}"/>
          </ac:spMkLst>
        </pc:spChg>
        <pc:picChg chg="add mod">
          <ac:chgData name="Strandh Ingela SUS_DI" userId="S::ingstr@livsmedelsverk.se::ab1041b7-3012-475e-9ee5-b257db1f6f4e" providerId="AD" clId="Web-{84B4EB1A-9977-762B-C0E8-8F13CD75355A}" dt="2023-04-24T14:08:05.440" v="60" actId="1076"/>
          <ac:picMkLst>
            <pc:docMk/>
            <pc:sldMk cId="2865375660" sldId="2581"/>
            <ac:picMk id="2" creationId="{6A621BEA-AFC3-CBFA-B4F0-F7B9F612D97E}"/>
          </ac:picMkLst>
        </pc:picChg>
      </pc:sldChg>
    </pc:docChg>
  </pc:docChgLst>
  <pc:docChgLst>
    <pc:chgData name="Strandh Ingela SUS_DI" userId="S::ingstr@livsmedelsverk.se::ab1041b7-3012-475e-9ee5-b257db1f6f4e" providerId="AD" clId="Web-{C8F83299-F31B-BA61-9043-8A8FA1134314}"/>
    <pc:docChg chg="modSld sldOrd">
      <pc:chgData name="Strandh Ingela SUS_DI" userId="S::ingstr@livsmedelsverk.se::ab1041b7-3012-475e-9ee5-b257db1f6f4e" providerId="AD" clId="Web-{C8F83299-F31B-BA61-9043-8A8FA1134314}" dt="2023-04-24T13:10:32.099" v="64"/>
      <pc:docMkLst>
        <pc:docMk/>
      </pc:docMkLst>
      <pc:sldChg chg="mod modShow">
        <pc:chgData name="Strandh Ingela SUS_DI" userId="S::ingstr@livsmedelsverk.se::ab1041b7-3012-475e-9ee5-b257db1f6f4e" providerId="AD" clId="Web-{C8F83299-F31B-BA61-9043-8A8FA1134314}" dt="2023-04-24T13:10:32.099" v="64"/>
        <pc:sldMkLst>
          <pc:docMk/>
          <pc:sldMk cId="949477975" sldId="275"/>
        </pc:sldMkLst>
      </pc:sldChg>
      <pc:sldChg chg="addSp delSp modSp">
        <pc:chgData name="Strandh Ingela SUS_DI" userId="S::ingstr@livsmedelsverk.se::ab1041b7-3012-475e-9ee5-b257db1f6f4e" providerId="AD" clId="Web-{C8F83299-F31B-BA61-9043-8A8FA1134314}" dt="2023-04-24T13:09:18.785" v="62" actId="14100"/>
        <pc:sldMkLst>
          <pc:docMk/>
          <pc:sldMk cId="3638041330" sldId="2531"/>
        </pc:sldMkLst>
        <pc:spChg chg="add mod">
          <ac:chgData name="Strandh Ingela SUS_DI" userId="S::ingstr@livsmedelsverk.se::ab1041b7-3012-475e-9ee5-b257db1f6f4e" providerId="AD" clId="Web-{C8F83299-F31B-BA61-9043-8A8FA1134314}" dt="2023-04-24T13:08:04.769" v="53" actId="1076"/>
          <ac:spMkLst>
            <pc:docMk/>
            <pc:sldMk cId="3638041330" sldId="2531"/>
            <ac:spMk id="7" creationId="{0E3CBE5F-7457-4867-9580-D53E7B504872}"/>
          </ac:spMkLst>
        </pc:spChg>
        <pc:graphicFrameChg chg="add del mod">
          <ac:chgData name="Strandh Ingela SUS_DI" userId="S::ingstr@livsmedelsverk.se::ab1041b7-3012-475e-9ee5-b257db1f6f4e" providerId="AD" clId="Web-{C8F83299-F31B-BA61-9043-8A8FA1134314}" dt="2023-04-24T13:07:26.300" v="40"/>
          <ac:graphicFrameMkLst>
            <pc:docMk/>
            <pc:sldMk cId="3638041330" sldId="2531"/>
            <ac:graphicFrameMk id="4" creationId="{18DB70C4-390D-FE16-6B70-2FFBA0EA11D3}"/>
          </ac:graphicFrameMkLst>
        </pc:graphicFrameChg>
        <pc:graphicFrameChg chg="add del mod">
          <ac:chgData name="Strandh Ingela SUS_DI" userId="S::ingstr@livsmedelsverk.se::ab1041b7-3012-475e-9ee5-b257db1f6f4e" providerId="AD" clId="Web-{C8F83299-F31B-BA61-9043-8A8FA1134314}" dt="2023-04-24T13:08:29.285" v="54"/>
          <ac:graphicFrameMkLst>
            <pc:docMk/>
            <pc:sldMk cId="3638041330" sldId="2531"/>
            <ac:graphicFrameMk id="6" creationId="{18DB70C4-390D-FE16-6B70-2FFBA0EA11D3}"/>
          </ac:graphicFrameMkLst>
        </pc:graphicFrameChg>
        <pc:graphicFrameChg chg="del">
          <ac:chgData name="Strandh Ingela SUS_DI" userId="S::ingstr@livsmedelsverk.se::ab1041b7-3012-475e-9ee5-b257db1f6f4e" providerId="AD" clId="Web-{C8F83299-F31B-BA61-9043-8A8FA1134314}" dt="2023-04-24T13:06:56.003" v="36"/>
          <ac:graphicFrameMkLst>
            <pc:docMk/>
            <pc:sldMk cId="3638041330" sldId="2531"/>
            <ac:graphicFrameMk id="8" creationId="{A8C8526D-1360-166E-9115-63210F437744}"/>
          </ac:graphicFrameMkLst>
        </pc:graphicFrameChg>
        <pc:graphicFrameChg chg="add del mod">
          <ac:chgData name="Strandh Ingela SUS_DI" userId="S::ingstr@livsmedelsverk.se::ab1041b7-3012-475e-9ee5-b257db1f6f4e" providerId="AD" clId="Web-{C8F83299-F31B-BA61-9043-8A8FA1134314}" dt="2023-04-24T13:09:06.426" v="58"/>
          <ac:graphicFrameMkLst>
            <pc:docMk/>
            <pc:sldMk cId="3638041330" sldId="2531"/>
            <ac:graphicFrameMk id="9" creationId="{18DB70C4-390D-FE16-6B70-2FFBA0EA11D3}"/>
          </ac:graphicFrameMkLst>
        </pc:graphicFrameChg>
        <pc:graphicFrameChg chg="add mod">
          <ac:chgData name="Strandh Ingela SUS_DI" userId="S::ingstr@livsmedelsverk.se::ab1041b7-3012-475e-9ee5-b257db1f6f4e" providerId="AD" clId="Web-{C8F83299-F31B-BA61-9043-8A8FA1134314}" dt="2023-04-24T13:09:18.785" v="62" actId="14100"/>
          <ac:graphicFrameMkLst>
            <pc:docMk/>
            <pc:sldMk cId="3638041330" sldId="2531"/>
            <ac:graphicFrameMk id="10" creationId="{18DB70C4-390D-FE16-6B70-2FFBA0EA11D3}"/>
          </ac:graphicFrameMkLst>
        </pc:graphicFrameChg>
      </pc:sldChg>
      <pc:sldChg chg="delSp modSp mod ord modShow">
        <pc:chgData name="Strandh Ingela SUS_DI" userId="S::ingstr@livsmedelsverk.se::ab1041b7-3012-475e-9ee5-b257db1f6f4e" providerId="AD" clId="Web-{C8F83299-F31B-BA61-9043-8A8FA1134314}" dt="2023-04-24T12:47:31.787" v="23"/>
        <pc:sldMkLst>
          <pc:docMk/>
          <pc:sldMk cId="1682595654" sldId="2550"/>
        </pc:sldMkLst>
        <pc:spChg chg="del mod">
          <ac:chgData name="Strandh Ingela SUS_DI" userId="S::ingstr@livsmedelsverk.se::ab1041b7-3012-475e-9ee5-b257db1f6f4e" providerId="AD" clId="Web-{C8F83299-F31B-BA61-9043-8A8FA1134314}" dt="2023-04-24T12:47:31.787" v="23"/>
          <ac:spMkLst>
            <pc:docMk/>
            <pc:sldMk cId="1682595654" sldId="2550"/>
            <ac:spMk id="4" creationId="{B58DF4BC-BD84-C77F-09C0-D6FB211BE47B}"/>
          </ac:spMkLst>
        </pc:spChg>
        <pc:spChg chg="del">
          <ac:chgData name="Strandh Ingela SUS_DI" userId="S::ingstr@livsmedelsverk.se::ab1041b7-3012-475e-9ee5-b257db1f6f4e" providerId="AD" clId="Web-{C8F83299-F31B-BA61-9043-8A8FA1134314}" dt="2023-04-24T12:47:28.225" v="21"/>
          <ac:spMkLst>
            <pc:docMk/>
            <pc:sldMk cId="1682595654" sldId="2550"/>
            <ac:spMk id="8" creationId="{520BC474-2558-CF49-7A07-154AE4B9182E}"/>
          </ac:spMkLst>
        </pc:spChg>
      </pc:sldChg>
      <pc:sldChg chg="delSp mod modShow">
        <pc:chgData name="Strandh Ingela SUS_DI" userId="S::ingstr@livsmedelsverk.se::ab1041b7-3012-475e-9ee5-b257db1f6f4e" providerId="AD" clId="Web-{C8F83299-F31B-BA61-9043-8A8FA1134314}" dt="2023-04-24T13:10:25.270" v="63"/>
        <pc:sldMkLst>
          <pc:docMk/>
          <pc:sldMk cId="1065610789" sldId="2556"/>
        </pc:sldMkLst>
        <pc:spChg chg="del">
          <ac:chgData name="Strandh Ingela SUS_DI" userId="S::ingstr@livsmedelsverk.se::ab1041b7-3012-475e-9ee5-b257db1f6f4e" providerId="AD" clId="Web-{C8F83299-F31B-BA61-9043-8A8FA1134314}" dt="2023-04-24T12:47:35.162" v="24"/>
          <ac:spMkLst>
            <pc:docMk/>
            <pc:sldMk cId="1065610789" sldId="2556"/>
            <ac:spMk id="2" creationId="{629E9163-7D62-8E5A-47C0-54F93C233512}"/>
          </ac:spMkLst>
        </pc:spChg>
      </pc:sldChg>
      <pc:sldChg chg="addSp delSp modSp">
        <pc:chgData name="Strandh Ingela SUS_DI" userId="S::ingstr@livsmedelsverk.se::ab1041b7-3012-475e-9ee5-b257db1f6f4e" providerId="AD" clId="Web-{C8F83299-F31B-BA61-9043-8A8FA1134314}" dt="2023-04-24T13:00:31.124" v="35" actId="1076"/>
        <pc:sldMkLst>
          <pc:docMk/>
          <pc:sldMk cId="4064779528" sldId="2576"/>
        </pc:sldMkLst>
        <pc:spChg chg="mod">
          <ac:chgData name="Strandh Ingela SUS_DI" userId="S::ingstr@livsmedelsverk.se::ab1041b7-3012-475e-9ee5-b257db1f6f4e" providerId="AD" clId="Web-{C8F83299-F31B-BA61-9043-8A8FA1134314}" dt="2023-04-24T13:00:21.045" v="32" actId="20577"/>
          <ac:spMkLst>
            <pc:docMk/>
            <pc:sldMk cId="4064779528" sldId="2576"/>
            <ac:spMk id="3" creationId="{00000000-0000-0000-0000-000000000000}"/>
          </ac:spMkLst>
        </pc:spChg>
        <pc:spChg chg="mod">
          <ac:chgData name="Strandh Ingela SUS_DI" userId="S::ingstr@livsmedelsverk.se::ab1041b7-3012-475e-9ee5-b257db1f6f4e" providerId="AD" clId="Web-{C8F83299-F31B-BA61-9043-8A8FA1134314}" dt="2023-04-24T13:00:31.124" v="35" actId="1076"/>
          <ac:spMkLst>
            <pc:docMk/>
            <pc:sldMk cId="4064779528" sldId="2576"/>
            <ac:spMk id="6" creationId="{659B76B0-BF0D-34E6-D7E4-642CAD61E4A3}"/>
          </ac:spMkLst>
        </pc:spChg>
        <pc:graphicFrameChg chg="add mod">
          <ac:chgData name="Strandh Ingela SUS_DI" userId="S::ingstr@livsmedelsverk.se::ab1041b7-3012-475e-9ee5-b257db1f6f4e" providerId="AD" clId="Web-{C8F83299-F31B-BA61-9043-8A8FA1134314}" dt="2023-04-24T13:00:27.764" v="34" actId="14100"/>
          <ac:graphicFrameMkLst>
            <pc:docMk/>
            <pc:sldMk cId="4064779528" sldId="2576"/>
            <ac:graphicFrameMk id="2" creationId="{EF67908F-ACD6-ED97-36E9-8E9D0FABC258}"/>
          </ac:graphicFrameMkLst>
        </pc:graphicFrameChg>
        <pc:graphicFrameChg chg="del">
          <ac:chgData name="Strandh Ingela SUS_DI" userId="S::ingstr@livsmedelsverk.se::ab1041b7-3012-475e-9ee5-b257db1f6f4e" providerId="AD" clId="Web-{C8F83299-F31B-BA61-9043-8A8FA1134314}" dt="2023-04-24T13:00:03.154" v="25"/>
          <ac:graphicFrameMkLst>
            <pc:docMk/>
            <pc:sldMk cId="4064779528" sldId="2576"/>
            <ac:graphicFrameMk id="5" creationId="{EF67908F-ACD6-ED97-36E9-8E9D0FABC258}"/>
          </ac:graphicFrameMkLst>
        </pc:graphicFrameChg>
      </pc:sldChg>
      <pc:sldChg chg="modSp">
        <pc:chgData name="Strandh Ingela SUS_DI" userId="S::ingstr@livsmedelsverk.se::ab1041b7-3012-475e-9ee5-b257db1f6f4e" providerId="AD" clId="Web-{C8F83299-F31B-BA61-9043-8A8FA1134314}" dt="2023-04-24T12:46:24.474" v="18" actId="20577"/>
        <pc:sldMkLst>
          <pc:docMk/>
          <pc:sldMk cId="104522796" sldId="2579"/>
        </pc:sldMkLst>
        <pc:spChg chg="mod">
          <ac:chgData name="Strandh Ingela SUS_DI" userId="S::ingstr@livsmedelsverk.se::ab1041b7-3012-475e-9ee5-b257db1f6f4e" providerId="AD" clId="Web-{C8F83299-F31B-BA61-9043-8A8FA1134314}" dt="2023-04-24T12:46:24.474" v="18" actId="20577"/>
          <ac:spMkLst>
            <pc:docMk/>
            <pc:sldMk cId="104522796" sldId="2579"/>
            <ac:spMk id="2" creationId="{28FDDB25-A994-7517-EF41-C45502CEEE23}"/>
          </ac:spMkLst>
        </pc:spChg>
      </pc:sldChg>
    </pc:docChg>
  </pc:docChgLst>
  <pc:docChgLst>
    <pc:chgData name="Eriksson Linda SUS_IS" userId="S::linda.eriksson@livsmedelsverk.se::2ce441ca-e107-497a-a902-a0a3dc874173" providerId="AD" clId="Web-{A54C9965-28C4-DDB9-1E4B-A295F33B68A3}"/>
    <pc:docChg chg="modSld sldOrd">
      <pc:chgData name="Eriksson Linda SUS_IS" userId="S::linda.eriksson@livsmedelsverk.se::2ce441ca-e107-497a-a902-a0a3dc874173" providerId="AD" clId="Web-{A54C9965-28C4-DDB9-1E4B-A295F33B68A3}" dt="2023-04-21T08:49:19.530" v="300" actId="1076"/>
      <pc:docMkLst>
        <pc:docMk/>
      </pc:docMkLst>
      <pc:sldChg chg="modSp modNotes">
        <pc:chgData name="Eriksson Linda SUS_IS" userId="S::linda.eriksson@livsmedelsverk.se::2ce441ca-e107-497a-a902-a0a3dc874173" providerId="AD" clId="Web-{A54C9965-28C4-DDB9-1E4B-A295F33B68A3}" dt="2023-04-21T08:14:16.222" v="84"/>
        <pc:sldMkLst>
          <pc:docMk/>
          <pc:sldMk cId="1851778309" sldId="273"/>
        </pc:sldMkLst>
        <pc:spChg chg="mod">
          <ac:chgData name="Eriksson Linda SUS_IS" userId="S::linda.eriksson@livsmedelsverk.se::2ce441ca-e107-497a-a902-a0a3dc874173" providerId="AD" clId="Web-{A54C9965-28C4-DDB9-1E4B-A295F33B68A3}" dt="2023-04-21T08:12:24.641" v="76" actId="20577"/>
          <ac:spMkLst>
            <pc:docMk/>
            <pc:sldMk cId="1851778309" sldId="273"/>
            <ac:spMk id="2" creationId="{00000000-0000-0000-0000-000000000000}"/>
          </ac:spMkLst>
        </pc:spChg>
      </pc:sldChg>
      <pc:sldChg chg="modSp">
        <pc:chgData name="Eriksson Linda SUS_IS" userId="S::linda.eriksson@livsmedelsverk.se::2ce441ca-e107-497a-a902-a0a3dc874173" providerId="AD" clId="Web-{A54C9965-28C4-DDB9-1E4B-A295F33B68A3}" dt="2023-04-21T06:59:58.130" v="22" actId="20577"/>
        <pc:sldMkLst>
          <pc:docMk/>
          <pc:sldMk cId="4021177436" sldId="274"/>
        </pc:sldMkLst>
        <pc:spChg chg="mod">
          <ac:chgData name="Eriksson Linda SUS_IS" userId="S::linda.eriksson@livsmedelsverk.se::2ce441ca-e107-497a-a902-a0a3dc874173" providerId="AD" clId="Web-{A54C9965-28C4-DDB9-1E4B-A295F33B68A3}" dt="2023-04-21T06:59:58.130" v="22" actId="20577"/>
          <ac:spMkLst>
            <pc:docMk/>
            <pc:sldMk cId="4021177436" sldId="274"/>
            <ac:spMk id="3" creationId="{4A5BCC16-B149-F5AC-D7BB-FF9AD7CEA050}"/>
          </ac:spMkLst>
        </pc:spChg>
      </pc:sldChg>
      <pc:sldChg chg="addSp modSp">
        <pc:chgData name="Eriksson Linda SUS_IS" userId="S::linda.eriksson@livsmedelsverk.se::2ce441ca-e107-497a-a902-a0a3dc874173" providerId="AD" clId="Web-{A54C9965-28C4-DDB9-1E4B-A295F33B68A3}" dt="2023-04-21T08:44:30.774" v="234" actId="20577"/>
        <pc:sldMkLst>
          <pc:docMk/>
          <pc:sldMk cId="672043436" sldId="280"/>
        </pc:sldMkLst>
        <pc:spChg chg="add mod">
          <ac:chgData name="Eriksson Linda SUS_IS" userId="S::linda.eriksson@livsmedelsverk.se::2ce441ca-e107-497a-a902-a0a3dc874173" providerId="AD" clId="Web-{A54C9965-28C4-DDB9-1E4B-A295F33B68A3}" dt="2023-04-21T08:44:30.774" v="234" actId="20577"/>
          <ac:spMkLst>
            <pc:docMk/>
            <pc:sldMk cId="672043436" sldId="280"/>
            <ac:spMk id="3" creationId="{CF423D12-9F04-D50F-137E-291140C42B15}"/>
          </ac:spMkLst>
        </pc:spChg>
      </pc:sldChg>
      <pc:sldChg chg="modSp">
        <pc:chgData name="Eriksson Linda SUS_IS" userId="S::linda.eriksson@livsmedelsverk.se::2ce441ca-e107-497a-a902-a0a3dc874173" providerId="AD" clId="Web-{A54C9965-28C4-DDB9-1E4B-A295F33B68A3}" dt="2023-04-21T08:36:52.046" v="114" actId="20577"/>
        <pc:sldMkLst>
          <pc:docMk/>
          <pc:sldMk cId="2150405273" sldId="2544"/>
        </pc:sldMkLst>
        <pc:spChg chg="mod">
          <ac:chgData name="Eriksson Linda SUS_IS" userId="S::linda.eriksson@livsmedelsverk.se::2ce441ca-e107-497a-a902-a0a3dc874173" providerId="AD" clId="Web-{A54C9965-28C4-DDB9-1E4B-A295F33B68A3}" dt="2023-04-21T07:01:17.802" v="60" actId="20577"/>
          <ac:spMkLst>
            <pc:docMk/>
            <pc:sldMk cId="2150405273" sldId="2544"/>
            <ac:spMk id="3" creationId="{9EB9C01F-C026-794C-3E47-3C88EB627688}"/>
          </ac:spMkLst>
        </pc:spChg>
        <pc:spChg chg="mod">
          <ac:chgData name="Eriksson Linda SUS_IS" userId="S::linda.eriksson@livsmedelsverk.se::2ce441ca-e107-497a-a902-a0a3dc874173" providerId="AD" clId="Web-{A54C9965-28C4-DDB9-1E4B-A295F33B68A3}" dt="2023-04-21T08:36:52.046" v="114" actId="20577"/>
          <ac:spMkLst>
            <pc:docMk/>
            <pc:sldMk cId="2150405273" sldId="2544"/>
            <ac:spMk id="6" creationId="{EE0296C1-E9B0-1127-72EC-11EB59B9C2C2}"/>
          </ac:spMkLst>
        </pc:spChg>
        <pc:spChg chg="mod">
          <ac:chgData name="Eriksson Linda SUS_IS" userId="S::linda.eriksson@livsmedelsverk.se::2ce441ca-e107-497a-a902-a0a3dc874173" providerId="AD" clId="Web-{A54C9965-28C4-DDB9-1E4B-A295F33B68A3}" dt="2023-04-21T08:30:54.930" v="89" actId="20577"/>
          <ac:spMkLst>
            <pc:docMk/>
            <pc:sldMk cId="2150405273" sldId="2544"/>
            <ac:spMk id="17" creationId="{6192FD88-296C-9BC8-E260-CF61A79C8A74}"/>
          </ac:spMkLst>
        </pc:spChg>
        <pc:spChg chg="mod">
          <ac:chgData name="Eriksson Linda SUS_IS" userId="S::linda.eriksson@livsmedelsverk.se::2ce441ca-e107-497a-a902-a0a3dc874173" providerId="AD" clId="Web-{A54C9965-28C4-DDB9-1E4B-A295F33B68A3}" dt="2023-04-21T08:34:54.934" v="97" actId="20577"/>
          <ac:spMkLst>
            <pc:docMk/>
            <pc:sldMk cId="2150405273" sldId="2544"/>
            <ac:spMk id="18" creationId="{9BA20612-9022-D05B-DABC-F693E8435A3E}"/>
          </ac:spMkLst>
        </pc:spChg>
        <pc:spChg chg="mod">
          <ac:chgData name="Eriksson Linda SUS_IS" userId="S::linda.eriksson@livsmedelsverk.se::2ce441ca-e107-497a-a902-a0a3dc874173" providerId="AD" clId="Web-{A54C9965-28C4-DDB9-1E4B-A295F33B68A3}" dt="2023-04-21T08:34:51.622" v="95" actId="20577"/>
          <ac:spMkLst>
            <pc:docMk/>
            <pc:sldMk cId="2150405273" sldId="2544"/>
            <ac:spMk id="19" creationId="{B96D29BA-1136-299A-66D0-A2EC5B42853D}"/>
          </ac:spMkLst>
        </pc:spChg>
      </pc:sldChg>
      <pc:sldChg chg="modSp">
        <pc:chgData name="Eriksson Linda SUS_IS" userId="S::linda.eriksson@livsmedelsverk.se::2ce441ca-e107-497a-a902-a0a3dc874173" providerId="AD" clId="Web-{A54C9965-28C4-DDB9-1E4B-A295F33B68A3}" dt="2023-04-21T06:58:51.254" v="15" actId="1076"/>
        <pc:sldMkLst>
          <pc:docMk/>
          <pc:sldMk cId="4139771971" sldId="2545"/>
        </pc:sldMkLst>
        <pc:spChg chg="mod">
          <ac:chgData name="Eriksson Linda SUS_IS" userId="S::linda.eriksson@livsmedelsverk.se::2ce441ca-e107-497a-a902-a0a3dc874173" providerId="AD" clId="Web-{A54C9965-28C4-DDB9-1E4B-A295F33B68A3}" dt="2023-04-21T06:58:51.254" v="15" actId="1076"/>
          <ac:spMkLst>
            <pc:docMk/>
            <pc:sldMk cId="4139771971" sldId="2545"/>
            <ac:spMk id="23" creationId="{4FA735CA-B4AA-C476-55A7-54DDFB3A8C7A}"/>
          </ac:spMkLst>
        </pc:spChg>
      </pc:sldChg>
      <pc:sldChg chg="modSp">
        <pc:chgData name="Eriksson Linda SUS_IS" userId="S::linda.eriksson@livsmedelsverk.se::2ce441ca-e107-497a-a902-a0a3dc874173" providerId="AD" clId="Web-{A54C9965-28C4-DDB9-1E4B-A295F33B68A3}" dt="2023-04-21T08:49:19.530" v="300" actId="1076"/>
        <pc:sldMkLst>
          <pc:docMk/>
          <pc:sldMk cId="1682595654" sldId="2550"/>
        </pc:sldMkLst>
        <pc:spChg chg="mod">
          <ac:chgData name="Eriksson Linda SUS_IS" userId="S::linda.eriksson@livsmedelsverk.se::2ce441ca-e107-497a-a902-a0a3dc874173" providerId="AD" clId="Web-{A54C9965-28C4-DDB9-1E4B-A295F33B68A3}" dt="2023-04-21T08:49:19.530" v="300" actId="1076"/>
          <ac:spMkLst>
            <pc:docMk/>
            <pc:sldMk cId="1682595654" sldId="2550"/>
            <ac:spMk id="7" creationId="{9F159B57-57CB-4B25-76B8-AA1508146FAE}"/>
          </ac:spMkLst>
        </pc:spChg>
      </pc:sldChg>
      <pc:sldChg chg="modSp">
        <pc:chgData name="Eriksson Linda SUS_IS" userId="S::linda.eriksson@livsmedelsverk.se::2ce441ca-e107-497a-a902-a0a3dc874173" providerId="AD" clId="Web-{A54C9965-28C4-DDB9-1E4B-A295F33B68A3}" dt="2023-04-21T08:48:10.045" v="299" actId="20577"/>
        <pc:sldMkLst>
          <pc:docMk/>
          <pc:sldMk cId="2603925251" sldId="2558"/>
        </pc:sldMkLst>
        <pc:spChg chg="mod">
          <ac:chgData name="Eriksson Linda SUS_IS" userId="S::linda.eriksson@livsmedelsverk.se::2ce441ca-e107-497a-a902-a0a3dc874173" providerId="AD" clId="Web-{A54C9965-28C4-DDB9-1E4B-A295F33B68A3}" dt="2023-04-21T08:48:10.045" v="299" actId="20577"/>
          <ac:spMkLst>
            <pc:docMk/>
            <pc:sldMk cId="2603925251" sldId="2558"/>
            <ac:spMk id="3" creationId="{AAFF8F72-30B7-373B-4CB1-5728B1DBE3DC}"/>
          </ac:spMkLst>
        </pc:spChg>
        <pc:spChg chg="mod">
          <ac:chgData name="Eriksson Linda SUS_IS" userId="S::linda.eriksson@livsmedelsverk.se::2ce441ca-e107-497a-a902-a0a3dc874173" providerId="AD" clId="Web-{A54C9965-28C4-DDB9-1E4B-A295F33B68A3}" dt="2023-04-21T08:39:41.768" v="117" actId="20577"/>
          <ac:spMkLst>
            <pc:docMk/>
            <pc:sldMk cId="2603925251" sldId="2558"/>
            <ac:spMk id="4" creationId="{D9A10F48-F4EF-7613-3B4F-ED1D4896E5A4}"/>
          </ac:spMkLst>
        </pc:spChg>
      </pc:sldChg>
      <pc:sldChg chg="ord">
        <pc:chgData name="Eriksson Linda SUS_IS" userId="S::linda.eriksson@livsmedelsverk.se::2ce441ca-e107-497a-a902-a0a3dc874173" providerId="AD" clId="Web-{A54C9965-28C4-DDB9-1E4B-A295F33B68A3}" dt="2023-04-21T08:24:03.968" v="85"/>
        <pc:sldMkLst>
          <pc:docMk/>
          <pc:sldMk cId="1736396224" sldId="2568"/>
        </pc:sldMkLst>
      </pc:sldChg>
    </pc:docChg>
  </pc:docChgLst>
  <pc:docChgLst>
    <pc:chgData name="Strandh Ingela SUS_DI" userId="S::ingstr@livsmedelsverk.se::ab1041b7-3012-475e-9ee5-b257db1f6f4e" providerId="AD" clId="Web-{350004E9-C47E-6207-4DCA-7B3097B767B2}"/>
    <pc:docChg chg="addSld delSld addMainMaster modMainMaster">
      <pc:chgData name="Strandh Ingela SUS_DI" userId="S::ingstr@livsmedelsverk.se::ab1041b7-3012-475e-9ee5-b257db1f6f4e" providerId="AD" clId="Web-{350004E9-C47E-6207-4DCA-7B3097B767B2}" dt="2023-04-17T13:01:21.190" v="7"/>
      <pc:docMkLst>
        <pc:docMk/>
      </pc:docMkLst>
      <pc:sldChg chg="del">
        <pc:chgData name="Strandh Ingela SUS_DI" userId="S::ingstr@livsmedelsverk.se::ab1041b7-3012-475e-9ee5-b257db1f6f4e" providerId="AD" clId="Web-{350004E9-C47E-6207-4DCA-7B3097B767B2}" dt="2023-04-17T12:59:38.094" v="0"/>
        <pc:sldMkLst>
          <pc:docMk/>
          <pc:sldMk cId="3690758530" sldId="261"/>
        </pc:sldMkLst>
      </pc:sldChg>
      <pc:sldChg chg="del">
        <pc:chgData name="Strandh Ingela SUS_DI" userId="S::ingstr@livsmedelsverk.se::ab1041b7-3012-475e-9ee5-b257db1f6f4e" providerId="AD" clId="Web-{350004E9-C47E-6207-4DCA-7B3097B767B2}" dt="2023-04-17T12:59:40.250" v="1"/>
        <pc:sldMkLst>
          <pc:docMk/>
          <pc:sldMk cId="767409629" sldId="287"/>
        </pc:sldMkLst>
      </pc:sldChg>
      <pc:sldChg chg="del">
        <pc:chgData name="Strandh Ingela SUS_DI" userId="S::ingstr@livsmedelsverk.se::ab1041b7-3012-475e-9ee5-b257db1f6f4e" providerId="AD" clId="Web-{350004E9-C47E-6207-4DCA-7B3097B767B2}" dt="2023-04-17T12:59:41.391" v="2"/>
        <pc:sldMkLst>
          <pc:docMk/>
          <pc:sldMk cId="4133733834" sldId="288"/>
        </pc:sldMkLst>
      </pc:sldChg>
      <pc:sldChg chg="del">
        <pc:chgData name="Strandh Ingela SUS_DI" userId="S::ingstr@livsmedelsverk.se::ab1041b7-3012-475e-9ee5-b257db1f6f4e" providerId="AD" clId="Web-{350004E9-C47E-6207-4DCA-7B3097B767B2}" dt="2023-04-17T12:59:42.625" v="3"/>
        <pc:sldMkLst>
          <pc:docMk/>
          <pc:sldMk cId="3187702900" sldId="289"/>
        </pc:sldMkLst>
      </pc:sldChg>
      <pc:sldChg chg="del">
        <pc:chgData name="Strandh Ingela SUS_DI" userId="S::ingstr@livsmedelsverk.se::ab1041b7-3012-475e-9ee5-b257db1f6f4e" providerId="AD" clId="Web-{350004E9-C47E-6207-4DCA-7B3097B767B2}" dt="2023-04-17T12:59:43.594" v="4"/>
        <pc:sldMkLst>
          <pc:docMk/>
          <pc:sldMk cId="2529790019" sldId="290"/>
        </pc:sldMkLst>
      </pc:sldChg>
      <pc:sldChg chg="add">
        <pc:chgData name="Strandh Ingela SUS_DI" userId="S::ingstr@livsmedelsverk.se::ab1041b7-3012-475e-9ee5-b257db1f6f4e" providerId="AD" clId="Web-{350004E9-C47E-6207-4DCA-7B3097B767B2}" dt="2023-04-17T13:01:21.049" v="5"/>
        <pc:sldMkLst>
          <pc:docMk/>
          <pc:sldMk cId="277497502" sldId="2547"/>
        </pc:sldMkLst>
      </pc:sldChg>
      <pc:sldChg chg="add">
        <pc:chgData name="Strandh Ingela SUS_DI" userId="S::ingstr@livsmedelsverk.se::ab1041b7-3012-475e-9ee5-b257db1f6f4e" providerId="AD" clId="Web-{350004E9-C47E-6207-4DCA-7B3097B767B2}" dt="2023-04-17T13:01:21.127" v="6"/>
        <pc:sldMkLst>
          <pc:docMk/>
          <pc:sldMk cId="2187734738" sldId="2548"/>
        </pc:sldMkLst>
      </pc:sldChg>
      <pc:sldChg chg="add">
        <pc:chgData name="Strandh Ingela SUS_DI" userId="S::ingstr@livsmedelsverk.se::ab1041b7-3012-475e-9ee5-b257db1f6f4e" providerId="AD" clId="Web-{350004E9-C47E-6207-4DCA-7B3097B767B2}" dt="2023-04-17T13:01:21.190" v="7"/>
        <pc:sldMkLst>
          <pc:docMk/>
          <pc:sldMk cId="4221060712" sldId="2549"/>
        </pc:sldMkLst>
      </pc:sldChg>
      <pc:sldMasterChg chg="add addSldLayout">
        <pc:chgData name="Strandh Ingela SUS_DI" userId="S::ingstr@livsmedelsverk.se::ab1041b7-3012-475e-9ee5-b257db1f6f4e" providerId="AD" clId="Web-{350004E9-C47E-6207-4DCA-7B3097B767B2}" dt="2023-04-17T13:01:21.049" v="5"/>
        <pc:sldMasterMkLst>
          <pc:docMk/>
          <pc:sldMasterMk cId="3619276648" sldId="2147483675"/>
        </pc:sldMasterMkLst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2362779770" sldId="2147483676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1745996140" sldId="2147483677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2524840316" sldId="2147483679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3008033482" sldId="2147483680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3535302859" sldId="2147483681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1010092561" sldId="2147483683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1977383242" sldId="2147483685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1992224407" sldId="2147483691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1772919538" sldId="2147483693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322256757" sldId="2147483696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437098463" sldId="2147483697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1252298468" sldId="2147483698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942775485" sldId="2147483699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3654726297" sldId="2147483702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3386529811" sldId="2147483706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3052462673" sldId="2147483707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2362779770" sldId="2147483719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1419653824" sldId="2147483873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2145520326" sldId="2147483892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3923167645" sldId="2147483894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1199507469" sldId="2147483895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2950685618" sldId="2147483910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828672414" sldId="2147483911"/>
          </pc:sldLayoutMkLst>
        </pc:sldLayoutChg>
        <pc:sldLayoutChg chg="ad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619276648" sldId="2147483675"/>
            <pc:sldLayoutMk cId="628492307" sldId="2147483912"/>
          </pc:sldLayoutMkLst>
        </pc:sldLayoutChg>
      </pc:sldMasterChg>
      <pc:sldMasterChg chg="modSldLayout">
        <pc:chgData name="Strandh Ingela SUS_DI" userId="S::ingstr@livsmedelsverk.se::ab1041b7-3012-475e-9ee5-b257db1f6f4e" providerId="AD" clId="Web-{350004E9-C47E-6207-4DCA-7B3097B767B2}" dt="2023-04-17T13:01:21.049" v="5"/>
        <pc:sldMasterMkLst>
          <pc:docMk/>
          <pc:sldMasterMk cId="3461089763" sldId="2147483990"/>
        </pc:sldMasterMkLst>
        <pc:sldLayoutChg chg="replId">
          <pc:chgData name="Strandh Ingela SUS_DI" userId="S::ingstr@livsmedelsverk.se::ab1041b7-3012-475e-9ee5-b257db1f6f4e" providerId="AD" clId="Web-{350004E9-C47E-6207-4DCA-7B3097B767B2}" dt="2023-04-17T13:01:21.049" v="5"/>
          <pc:sldLayoutMkLst>
            <pc:docMk/>
            <pc:sldMasterMk cId="3461089763" sldId="2147483990"/>
            <pc:sldLayoutMk cId="70458308" sldId="2147483987"/>
          </pc:sldLayoutMkLst>
        </pc:sldLayoutChg>
      </pc:sldMasterChg>
    </pc:docChg>
  </pc:docChgLst>
  <pc:docChgLst>
    <pc:chgData name="Eriksson Linda SUS_IS" userId="S::linda.eriksson@livsmedelsverk.se::2ce441ca-e107-497a-a902-a0a3dc874173" providerId="AD" clId="Web-{709F357C-BD32-FFDD-DE2C-04967A7AF20F}"/>
    <pc:docChg chg="modSld">
      <pc:chgData name="Eriksson Linda SUS_IS" userId="S::linda.eriksson@livsmedelsverk.se::2ce441ca-e107-497a-a902-a0a3dc874173" providerId="AD" clId="Web-{709F357C-BD32-FFDD-DE2C-04967A7AF20F}" dt="2023-04-18T12:00:10.467" v="122" actId="20577"/>
      <pc:docMkLst>
        <pc:docMk/>
      </pc:docMkLst>
      <pc:sldChg chg="modSp">
        <pc:chgData name="Eriksson Linda SUS_IS" userId="S::linda.eriksson@livsmedelsverk.se::2ce441ca-e107-497a-a902-a0a3dc874173" providerId="AD" clId="Web-{709F357C-BD32-FFDD-DE2C-04967A7AF20F}" dt="2023-04-18T11:47:40.054" v="21" actId="20577"/>
        <pc:sldMkLst>
          <pc:docMk/>
          <pc:sldMk cId="949477975" sldId="275"/>
        </pc:sldMkLst>
        <pc:spChg chg="mod">
          <ac:chgData name="Eriksson Linda SUS_IS" userId="S::linda.eriksson@livsmedelsverk.se::2ce441ca-e107-497a-a902-a0a3dc874173" providerId="AD" clId="Web-{709F357C-BD32-FFDD-DE2C-04967A7AF20F}" dt="2023-04-18T11:47:40.054" v="21" actId="20577"/>
          <ac:spMkLst>
            <pc:docMk/>
            <pc:sldMk cId="949477975" sldId="275"/>
            <ac:spMk id="10" creationId="{4B240FBB-F33E-AF3A-6DDC-036BB8CB9A08}"/>
          </ac:spMkLst>
        </pc:spChg>
      </pc:sldChg>
      <pc:sldChg chg="modSp">
        <pc:chgData name="Eriksson Linda SUS_IS" userId="S::linda.eriksson@livsmedelsverk.se::2ce441ca-e107-497a-a902-a0a3dc874173" providerId="AD" clId="Web-{709F357C-BD32-FFDD-DE2C-04967A7AF20F}" dt="2023-04-18T12:00:10.467" v="122" actId="20577"/>
        <pc:sldMkLst>
          <pc:docMk/>
          <pc:sldMk cId="3208996187" sldId="2551"/>
        </pc:sldMkLst>
        <pc:spChg chg="mod">
          <ac:chgData name="Eriksson Linda SUS_IS" userId="S::linda.eriksson@livsmedelsverk.se::2ce441ca-e107-497a-a902-a0a3dc874173" providerId="AD" clId="Web-{709F357C-BD32-FFDD-DE2C-04967A7AF20F}" dt="2023-04-18T12:00:10.467" v="122" actId="20577"/>
          <ac:spMkLst>
            <pc:docMk/>
            <pc:sldMk cId="3208996187" sldId="2551"/>
            <ac:spMk id="3" creationId="{F7086954-F049-113F-ECF0-F855E1037FEE}"/>
          </ac:spMkLst>
        </pc:spChg>
        <pc:spChg chg="mod">
          <ac:chgData name="Eriksson Linda SUS_IS" userId="S::linda.eriksson@livsmedelsverk.se::2ce441ca-e107-497a-a902-a0a3dc874173" providerId="AD" clId="Web-{709F357C-BD32-FFDD-DE2C-04967A7AF20F}" dt="2023-04-18T11:59:32.998" v="74" actId="1076"/>
          <ac:spMkLst>
            <pc:docMk/>
            <pc:sldMk cId="3208996187" sldId="2551"/>
            <ac:spMk id="7" creationId="{8FD4F0C0-0443-A976-7393-E1C567A48FF9}"/>
          </ac:spMkLst>
        </pc:spChg>
      </pc:sldChg>
      <pc:sldChg chg="addSp modSp">
        <pc:chgData name="Eriksson Linda SUS_IS" userId="S::linda.eriksson@livsmedelsverk.se::2ce441ca-e107-497a-a902-a0a3dc874173" providerId="AD" clId="Web-{709F357C-BD32-FFDD-DE2C-04967A7AF20F}" dt="2023-04-18T11:46:11.991" v="20" actId="1076"/>
        <pc:sldMkLst>
          <pc:docMk/>
          <pc:sldMk cId="3798141765" sldId="2552"/>
        </pc:sldMkLst>
        <pc:spChg chg="mod">
          <ac:chgData name="Eriksson Linda SUS_IS" userId="S::linda.eriksson@livsmedelsverk.se::2ce441ca-e107-497a-a902-a0a3dc874173" providerId="AD" clId="Web-{709F357C-BD32-FFDD-DE2C-04967A7AF20F}" dt="2023-04-18T11:45:49.444" v="19" actId="20577"/>
          <ac:spMkLst>
            <pc:docMk/>
            <pc:sldMk cId="3798141765" sldId="2552"/>
            <ac:spMk id="2" creationId="{E7995D25-84C9-C3B5-CDB8-E559AC85DBE1}"/>
          </ac:spMkLst>
        </pc:spChg>
        <pc:spChg chg="mod">
          <ac:chgData name="Eriksson Linda SUS_IS" userId="S::linda.eriksson@livsmedelsverk.se::2ce441ca-e107-497a-a902-a0a3dc874173" providerId="AD" clId="Web-{709F357C-BD32-FFDD-DE2C-04967A7AF20F}" dt="2023-04-18T11:46:11.991" v="20" actId="1076"/>
          <ac:spMkLst>
            <pc:docMk/>
            <pc:sldMk cId="3798141765" sldId="2552"/>
            <ac:spMk id="5" creationId="{207A25F9-9E31-91A8-4F4F-4347708C7716}"/>
          </ac:spMkLst>
        </pc:spChg>
        <pc:spChg chg="mod">
          <ac:chgData name="Eriksson Linda SUS_IS" userId="S::linda.eriksson@livsmedelsverk.se::2ce441ca-e107-497a-a902-a0a3dc874173" providerId="AD" clId="Web-{709F357C-BD32-FFDD-DE2C-04967A7AF20F}" dt="2023-04-18T11:43:21.645" v="0" actId="1076"/>
          <ac:spMkLst>
            <pc:docMk/>
            <pc:sldMk cId="3798141765" sldId="2552"/>
            <ac:spMk id="17" creationId="{E4503FC7-BC54-3EB0-C60D-009A257C2BA2}"/>
          </ac:spMkLst>
        </pc:spChg>
        <pc:spChg chg="add mod">
          <ac:chgData name="Eriksson Linda SUS_IS" userId="S::linda.eriksson@livsmedelsverk.se::2ce441ca-e107-497a-a902-a0a3dc874173" providerId="AD" clId="Web-{709F357C-BD32-FFDD-DE2C-04967A7AF20F}" dt="2023-04-18T11:45:10.615" v="15" actId="20577"/>
          <ac:spMkLst>
            <pc:docMk/>
            <pc:sldMk cId="3798141765" sldId="2552"/>
            <ac:spMk id="23" creationId="{5DE5E154-5CF2-1782-DA39-26A94BD2AD02}"/>
          </ac:spMkLst>
        </pc:spChg>
        <pc:spChg chg="mod">
          <ac:chgData name="Eriksson Linda SUS_IS" userId="S::linda.eriksson@livsmedelsverk.se::2ce441ca-e107-497a-a902-a0a3dc874173" providerId="AD" clId="Web-{709F357C-BD32-FFDD-DE2C-04967A7AF20F}" dt="2023-04-18T11:45:38.178" v="16" actId="1076"/>
          <ac:spMkLst>
            <pc:docMk/>
            <pc:sldMk cId="3798141765" sldId="2552"/>
            <ac:spMk id="24" creationId="{32F226F3-7D8D-DCB8-54E1-DA00DDF1FA6F}"/>
          </ac:spMkLst>
        </pc:spChg>
      </pc:sldChg>
    </pc:docChg>
  </pc:docChgLst>
  <pc:docChgLst>
    <pc:chgData name="Strandh Ingela SUS_DI" userId="S::ingstr@livsmedelsverk.se::ab1041b7-3012-475e-9ee5-b257db1f6f4e" providerId="AD" clId="Web-{7A305441-D305-9B06-ACF7-A0351B43E012}"/>
    <pc:docChg chg="modSld">
      <pc:chgData name="Strandh Ingela SUS_DI" userId="S::ingstr@livsmedelsverk.se::ab1041b7-3012-475e-9ee5-b257db1f6f4e" providerId="AD" clId="Web-{7A305441-D305-9B06-ACF7-A0351B43E012}" dt="2023-04-19T08:00:06.560" v="67" actId="20577"/>
      <pc:docMkLst>
        <pc:docMk/>
      </pc:docMkLst>
      <pc:sldChg chg="modSp">
        <pc:chgData name="Strandh Ingela SUS_DI" userId="S::ingstr@livsmedelsverk.se::ab1041b7-3012-475e-9ee5-b257db1f6f4e" providerId="AD" clId="Web-{7A305441-D305-9B06-ACF7-A0351B43E012}" dt="2023-04-19T08:00:06.560" v="67" actId="20577"/>
        <pc:sldMkLst>
          <pc:docMk/>
          <pc:sldMk cId="1415753747" sldId="281"/>
        </pc:sldMkLst>
        <pc:spChg chg="mod">
          <ac:chgData name="Strandh Ingela SUS_DI" userId="S::ingstr@livsmedelsverk.se::ab1041b7-3012-475e-9ee5-b257db1f6f4e" providerId="AD" clId="Web-{7A305441-D305-9B06-ACF7-A0351B43E012}" dt="2023-04-19T08:00:06.560" v="67" actId="20577"/>
          <ac:spMkLst>
            <pc:docMk/>
            <pc:sldMk cId="1415753747" sldId="281"/>
            <ac:spMk id="2" creationId="{7B7A3E34-CB46-43D3-A457-9111C9EC8635}"/>
          </ac:spMkLst>
        </pc:spChg>
      </pc:sldChg>
      <pc:sldChg chg="modSp">
        <pc:chgData name="Strandh Ingela SUS_DI" userId="S::ingstr@livsmedelsverk.se::ab1041b7-3012-475e-9ee5-b257db1f6f4e" providerId="AD" clId="Web-{7A305441-D305-9B06-ACF7-A0351B43E012}" dt="2023-04-19T07:59:50.435" v="65" actId="1076"/>
        <pc:sldMkLst>
          <pc:docMk/>
          <pc:sldMk cId="3638041330" sldId="2531"/>
        </pc:sldMkLst>
        <pc:spChg chg="mod">
          <ac:chgData name="Strandh Ingela SUS_DI" userId="S::ingstr@livsmedelsverk.se::ab1041b7-3012-475e-9ee5-b257db1f6f4e" providerId="AD" clId="Web-{7A305441-D305-9B06-ACF7-A0351B43E012}" dt="2023-04-19T07:59:50.435" v="65" actId="1076"/>
          <ac:spMkLst>
            <pc:docMk/>
            <pc:sldMk cId="3638041330" sldId="2531"/>
            <ac:spMk id="4" creationId="{47DA5596-F64E-A477-4E3B-49B268F31921}"/>
          </ac:spMkLst>
        </pc:spChg>
      </pc:sldChg>
      <pc:sldChg chg="modSp">
        <pc:chgData name="Strandh Ingela SUS_DI" userId="S::ingstr@livsmedelsverk.se::ab1041b7-3012-475e-9ee5-b257db1f6f4e" providerId="AD" clId="Web-{7A305441-D305-9B06-ACF7-A0351B43E012}" dt="2023-04-19T07:57:01.807" v="31" actId="20577"/>
        <pc:sldMkLst>
          <pc:docMk/>
          <pc:sldMk cId="587501607" sldId="2546"/>
        </pc:sldMkLst>
        <pc:spChg chg="mod">
          <ac:chgData name="Strandh Ingela SUS_DI" userId="S::ingstr@livsmedelsverk.se::ab1041b7-3012-475e-9ee5-b257db1f6f4e" providerId="AD" clId="Web-{7A305441-D305-9B06-ACF7-A0351B43E012}" dt="2023-04-19T07:57:01.807" v="31" actId="20577"/>
          <ac:spMkLst>
            <pc:docMk/>
            <pc:sldMk cId="587501607" sldId="2546"/>
            <ac:spMk id="5" creationId="{08E2C5A4-5D03-B203-09EB-5654CBB8E2A8}"/>
          </ac:spMkLst>
        </pc:spChg>
      </pc:sldChg>
      <pc:sldChg chg="addSp modSp">
        <pc:chgData name="Strandh Ingela SUS_DI" userId="S::ingstr@livsmedelsverk.se::ab1041b7-3012-475e-9ee5-b257db1f6f4e" providerId="AD" clId="Web-{7A305441-D305-9B06-ACF7-A0351B43E012}" dt="2023-04-19T07:58:50.293" v="40"/>
        <pc:sldMkLst>
          <pc:docMk/>
          <pc:sldMk cId="3208996187" sldId="2551"/>
        </pc:sldMkLst>
        <pc:spChg chg="add mod">
          <ac:chgData name="Strandh Ingela SUS_DI" userId="S::ingstr@livsmedelsverk.se::ab1041b7-3012-475e-9ee5-b257db1f6f4e" providerId="AD" clId="Web-{7A305441-D305-9B06-ACF7-A0351B43E012}" dt="2023-04-19T07:58:50.293" v="40"/>
          <ac:spMkLst>
            <pc:docMk/>
            <pc:sldMk cId="3208996187" sldId="2551"/>
            <ac:spMk id="5" creationId="{C1255E44-824D-7514-9340-B64279BD1A91}"/>
          </ac:spMkLst>
        </pc:spChg>
      </pc:sldChg>
    </pc:docChg>
  </pc:docChgLst>
  <pc:docChgLst>
    <pc:chgData name="Strandh Ingela SUS_DI" userId="S::ingstr@livsmedelsverk.se::ab1041b7-3012-475e-9ee5-b257db1f6f4e" providerId="AD" clId="Web-{2B40ABE6-D093-6F5C-31E5-7804E39553CD}"/>
    <pc:docChg chg="modSld">
      <pc:chgData name="Strandh Ingela SUS_DI" userId="S::ingstr@livsmedelsverk.se::ab1041b7-3012-475e-9ee5-b257db1f6f4e" providerId="AD" clId="Web-{2B40ABE6-D093-6F5C-31E5-7804E39553CD}" dt="2023-04-25T12:20:38.653" v="25" actId="20577"/>
      <pc:docMkLst>
        <pc:docMk/>
      </pc:docMkLst>
      <pc:sldChg chg="modSp">
        <pc:chgData name="Strandh Ingela SUS_DI" userId="S::ingstr@livsmedelsverk.se::ab1041b7-3012-475e-9ee5-b257db1f6f4e" providerId="AD" clId="Web-{2B40ABE6-D093-6F5C-31E5-7804E39553CD}" dt="2023-04-25T12:20:24.574" v="22" actId="20577"/>
        <pc:sldMkLst>
          <pc:docMk/>
          <pc:sldMk cId="1682595654" sldId="2550"/>
        </pc:sldMkLst>
        <pc:spChg chg="mod">
          <ac:chgData name="Strandh Ingela SUS_DI" userId="S::ingstr@livsmedelsverk.se::ab1041b7-3012-475e-9ee5-b257db1f6f4e" providerId="AD" clId="Web-{2B40ABE6-D093-6F5C-31E5-7804E39553CD}" dt="2023-04-25T12:20:24.574" v="22" actId="20577"/>
          <ac:spMkLst>
            <pc:docMk/>
            <pc:sldMk cId="1682595654" sldId="2550"/>
            <ac:spMk id="2" creationId="{4B949359-5A7B-8DEB-D688-675A336DCF05}"/>
          </ac:spMkLst>
        </pc:spChg>
      </pc:sldChg>
      <pc:sldChg chg="modSp">
        <pc:chgData name="Strandh Ingela SUS_DI" userId="S::ingstr@livsmedelsverk.se::ab1041b7-3012-475e-9ee5-b257db1f6f4e" providerId="AD" clId="Web-{2B40ABE6-D093-6F5C-31E5-7804E39553CD}" dt="2023-04-25T12:20:38.653" v="25" actId="20577"/>
        <pc:sldMkLst>
          <pc:docMk/>
          <pc:sldMk cId="1065610789" sldId="2556"/>
        </pc:sldMkLst>
        <pc:spChg chg="mod">
          <ac:chgData name="Strandh Ingela SUS_DI" userId="S::ingstr@livsmedelsverk.se::ab1041b7-3012-475e-9ee5-b257db1f6f4e" providerId="AD" clId="Web-{2B40ABE6-D093-6F5C-31E5-7804E39553CD}" dt="2023-04-25T12:20:38.653" v="25" actId="20577"/>
          <ac:spMkLst>
            <pc:docMk/>
            <pc:sldMk cId="1065610789" sldId="2556"/>
            <ac:spMk id="3" creationId="{8EC3F388-4CF9-C47D-88DD-AED3B8DF4330}"/>
          </ac:spMkLst>
        </pc:spChg>
      </pc:sldChg>
      <pc:sldChg chg="modNotes">
        <pc:chgData name="Strandh Ingela SUS_DI" userId="S::ingstr@livsmedelsverk.se::ab1041b7-3012-475e-9ee5-b257db1f6f4e" providerId="AD" clId="Web-{2B40ABE6-D093-6F5C-31E5-7804E39553CD}" dt="2023-04-25T12:15:34.636" v="4"/>
        <pc:sldMkLst>
          <pc:docMk/>
          <pc:sldMk cId="2529458703" sldId="257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&#246;rR&#228;tt_Kontrollmyndigheter_&#214;versikt_v0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Antal kommuner i drift med omklassningstjänst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'[FörRätt_Kontrollmyndigheter_Översikt_v08.xlsx]i drift vid olika tidpunkter'!$A$3</c:f>
              <c:strCache>
                <c:ptCount val="1"/>
                <c:pt idx="0">
                  <c:v>14-feb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'[FörRätt_Kontrollmyndigheter_Översikt_v08.xlsx]i drift vid olika tidpunkter'!$B$2:$I$2</c:f>
              <c:strCache>
                <c:ptCount val="4"/>
                <c:pt idx="0">
                  <c:v>OpenE (ointegrerad)</c:v>
                </c:pt>
                <c:pt idx="1">
                  <c:v>MinutMiljö (integrerad)</c:v>
                </c:pt>
                <c:pt idx="2">
                  <c:v>Abou (ointegrerad)</c:v>
                </c:pt>
                <c:pt idx="3">
                  <c:v>Totalt</c:v>
                </c:pt>
              </c:strCache>
            </c:strRef>
          </c:cat>
          <c:val>
            <c:numRef>
              <c:f>'[FörRätt_Kontrollmyndigheter_Översikt_v08.xlsx]i drift vid olika tidpunkter'!$B$3:$I$3</c:f>
              <c:numCache>
                <c:formatCode>General</c:formatCode>
                <c:ptCount val="4"/>
                <c:pt idx="0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A-46E7-8423-FDC0A6CB8B28}"/>
            </c:ext>
          </c:extLst>
        </c:ser>
        <c:ser>
          <c:idx val="1"/>
          <c:order val="1"/>
          <c:tx>
            <c:strRef>
              <c:f>'[FörRätt_Kontrollmyndigheter_Översikt_v08.xlsx]i drift vid olika tidpunkter'!$A$4</c:f>
              <c:strCache>
                <c:ptCount val="1"/>
                <c:pt idx="0">
                  <c:v>19-mar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'[FörRätt_Kontrollmyndigheter_Översikt_v08.xlsx]i drift vid olika tidpunkter'!$B$2:$I$2</c:f>
              <c:strCache>
                <c:ptCount val="4"/>
                <c:pt idx="0">
                  <c:v>OpenE (ointegrerad)</c:v>
                </c:pt>
                <c:pt idx="1">
                  <c:v>MinutMiljö (integrerad)</c:v>
                </c:pt>
                <c:pt idx="2">
                  <c:v>Abou (ointegrerad)</c:v>
                </c:pt>
                <c:pt idx="3">
                  <c:v>Totalt</c:v>
                </c:pt>
              </c:strCache>
            </c:strRef>
          </c:cat>
          <c:val>
            <c:numRef>
              <c:f>'[FörRätt_Kontrollmyndigheter_Översikt_v08.xlsx]i drift vid olika tidpunkter'!$B$4:$I$4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1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A-46E7-8423-FDC0A6CB8B28}"/>
            </c:ext>
          </c:extLst>
        </c:ser>
        <c:ser>
          <c:idx val="2"/>
          <c:order val="2"/>
          <c:tx>
            <c:strRef>
              <c:f>'[FörRätt_Kontrollmyndigheter_Översikt_v08.xlsx]i drift vid olika tidpunkter'!$A$5</c:f>
              <c:strCache>
                <c:ptCount val="1"/>
                <c:pt idx="0">
                  <c:v>14-apr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'[FörRätt_Kontrollmyndigheter_Översikt_v08.xlsx]i drift vid olika tidpunkter'!$B$2:$I$2</c:f>
              <c:strCache>
                <c:ptCount val="4"/>
                <c:pt idx="0">
                  <c:v>OpenE (ointegrerad)</c:v>
                </c:pt>
                <c:pt idx="1">
                  <c:v>MinutMiljö (integrerad)</c:v>
                </c:pt>
                <c:pt idx="2">
                  <c:v>Abou (ointegrerad)</c:v>
                </c:pt>
                <c:pt idx="3">
                  <c:v>Totalt</c:v>
                </c:pt>
              </c:strCache>
            </c:strRef>
          </c:cat>
          <c:val>
            <c:numRef>
              <c:f>'[FörRätt_Kontrollmyndigheter_Översikt_v08.xlsx]i drift vid olika tidpunkter'!$B$5:$I$5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4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DA-46E7-8423-FDC0A6CB8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8"/>
        <c:overlap val="-27"/>
        <c:axId val="175652775"/>
        <c:axId val="221167239"/>
      </c:barChart>
      <c:catAx>
        <c:axId val="175652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1167239"/>
        <c:crosses val="autoZero"/>
        <c:auto val="1"/>
        <c:lblAlgn val="ctr"/>
        <c:lblOffset val="100"/>
        <c:noMultiLvlLbl val="0"/>
      </c:catAx>
      <c:valAx>
        <c:axId val="221167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5652775"/>
        <c:crossesAt val="8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6D-490F-BCB9-9F040B2C8D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6D-490F-BCB9-9F040B2C8D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6D-490F-BCB9-9F040B2C8D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6D-490F-BCB9-9F040B2C8D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B6D-490F-BCB9-9F040B2C8D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[FörRätt_Kontrollmyndigheter_Översikt_v08.xlsx]Blad1!$A$3:$A$7</c:f>
              <c:strCache>
                <c:ptCount val="5"/>
                <c:pt idx="0">
                  <c:v>Integrerad tjänst</c:v>
                </c:pt>
                <c:pt idx="1">
                  <c:v>Ointegrerad tjänst</c:v>
                </c:pt>
                <c:pt idx="2">
                  <c:v>Vet ej</c:v>
                </c:pt>
                <c:pt idx="3">
                  <c:v>Inför inte</c:v>
                </c:pt>
                <c:pt idx="4">
                  <c:v>Inget svar</c:v>
                </c:pt>
              </c:strCache>
            </c:strRef>
          </c:cat>
          <c:val>
            <c:numRef>
              <c:f>[FörRätt_Kontrollmyndigheter_Översikt_v08.xlsx]Blad1!$B$3:$B$7</c:f>
              <c:numCache>
                <c:formatCode>General</c:formatCode>
                <c:ptCount val="5"/>
                <c:pt idx="0">
                  <c:v>132</c:v>
                </c:pt>
                <c:pt idx="1">
                  <c:v>74</c:v>
                </c:pt>
                <c:pt idx="2">
                  <c:v>19</c:v>
                </c:pt>
                <c:pt idx="3">
                  <c:v>31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6D-490F-BCB9-9F040B2C8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B0F2-9DD3-4214-A3B2-21EC891AAF17}" type="datetimeFigureOut">
              <a:rPr lang="sv-SE" smtClean="0"/>
              <a:t>2023-04-27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17EEF-02C6-4B05-90BF-C85023F5C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70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939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dirty="0">
              <a:cs typeface="Calibri"/>
            </a:endParaRPr>
          </a:p>
        </p:txBody>
      </p:sp>
      <p:sp>
        <p:nvSpPr>
          <p:cNvPr id="1146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A2BE85-1755-4EDA-8986-E90F0C94A02A}" type="slidenum">
              <a:rPr lang="en-US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sv-S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71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782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25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505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7882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568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910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3848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74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833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sv-SE" dirty="0"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1554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380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796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177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894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701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233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046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" indent="0">
              <a:lnSpc>
                <a:spcPct val="90000"/>
              </a:lnSpc>
              <a:spcBef>
                <a:spcPts val="363"/>
              </a:spcBef>
              <a:spcAft>
                <a:spcPts val="600"/>
              </a:spcAft>
              <a:buFont typeface="Arial,Sans-Serif"/>
              <a:buNone/>
            </a:pPr>
            <a:endParaRPr lang="sv-SE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0065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894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" indent="0">
              <a:lnSpc>
                <a:spcPct val="90000"/>
              </a:lnSpc>
              <a:spcBef>
                <a:spcPts val="363"/>
              </a:spcBef>
              <a:spcAft>
                <a:spcPts val="600"/>
              </a:spcAft>
              <a:buFont typeface="Arial,Sans-Serif"/>
              <a:buNone/>
            </a:pPr>
            <a:endParaRPr lang="sv-SE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73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102"/>
              </a:spcBef>
              <a:spcAft>
                <a:spcPts val="661"/>
              </a:spcAft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27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44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0295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169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dirty="0">
              <a:cs typeface="Calibri"/>
            </a:endParaRPr>
          </a:p>
        </p:txBody>
      </p:sp>
      <p:sp>
        <p:nvSpPr>
          <p:cNvPr id="1146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A2BE85-1755-4EDA-8986-E90F0C94A02A}" type="slidenum">
              <a:rPr lang="en-US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sv-S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84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dirty="0">
              <a:cs typeface="Calibri"/>
            </a:endParaRPr>
          </a:p>
        </p:txBody>
      </p:sp>
      <p:sp>
        <p:nvSpPr>
          <p:cNvPr id="1146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A2BE85-1755-4EDA-8986-E90F0C94A02A}" type="slidenum">
              <a:rPr lang="en-US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sv-S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2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dirty="0">
              <a:cs typeface="Calibri"/>
            </a:endParaRPr>
          </a:p>
        </p:txBody>
      </p:sp>
      <p:sp>
        <p:nvSpPr>
          <p:cNvPr id="1146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A2BE85-1755-4EDA-8986-E90F0C94A02A}" type="slidenum">
              <a:rPr lang="en-US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sv-S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2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86818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till menyfliken infoga och klicka på ”Infoga bild” i fliken för Bildbank.  När du sökt upp och valt bild,  välj upplösningen till vänster i rutans nederkant innan du klickar på infoga bild. </a:t>
            </a:r>
            <a:br>
              <a:rPr lang="sv-SE"/>
            </a:br>
            <a:r>
              <a:rPr lang="sv-SE"/>
              <a:t>För en helbild behövs minst 1600 </a:t>
            </a:r>
            <a:r>
              <a:rPr lang="sv-SE" err="1"/>
              <a:t>px</a:t>
            </a:r>
            <a:r>
              <a:rPr lang="sv-SE"/>
              <a:t>. </a:t>
            </a:r>
          </a:p>
        </p:txBody>
      </p:sp>
      <p:sp>
        <p:nvSpPr>
          <p:cNvPr id="13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0" y="3893316"/>
            <a:ext cx="7484137" cy="467408"/>
          </a:xfrm>
          <a:solidFill>
            <a:schemeClr val="tx2">
              <a:lumMod val="90000"/>
              <a:lumOff val="10000"/>
            </a:schemeClr>
          </a:solidFill>
        </p:spPr>
        <p:txBody>
          <a:bodyPr vert="horz" wrap="square" lIns="540000" tIns="36000" rIns="144000" bIns="180000" rtlCol="0">
            <a:spAutoFit/>
          </a:bodyPr>
          <a:lstStyle>
            <a:lvl1pPr>
              <a:defRPr lang="sv-SE" sz="1800" b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defTabSz="914400">
              <a:lnSpc>
                <a:spcPct val="90000"/>
              </a:lnSpc>
              <a:spcAft>
                <a:spcPts val="1000"/>
              </a:spcAft>
            </a:pPr>
            <a:r>
              <a:rPr lang="sv-SE"/>
              <a:t>Skriv en underrubrik eller ditt namn här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0" y="3042932"/>
            <a:ext cx="7484137" cy="850384"/>
          </a:xfrm>
          <a:solidFill>
            <a:schemeClr val="tx2">
              <a:lumMod val="90000"/>
              <a:lumOff val="10000"/>
            </a:schemeClr>
          </a:solidFill>
          <a:ln>
            <a:noFill/>
          </a:ln>
        </p:spPr>
        <p:txBody>
          <a:bodyPr vert="horz" wrap="square" lIns="540000" tIns="288000" rIns="180000" bIns="36000" rtlCol="0" anchor="b">
            <a:spAutoFit/>
          </a:bodyPr>
          <a:lstStyle>
            <a:lvl1pPr>
              <a:defRPr lang="sv-SE" baseline="0">
                <a:solidFill>
                  <a:schemeClr val="bg1"/>
                </a:solidFill>
                <a:cs typeface="Poppins" panose="00000500000000000000" pitchFamily="2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sv-SE"/>
              <a:t>Välkomsthälsning här</a:t>
            </a:r>
          </a:p>
        </p:txBody>
      </p:sp>
      <p:pic>
        <p:nvPicPr>
          <p:cNvPr id="8" name="Logo" descr="Livsmedelsverkets logotyp utgörs av en rund orange symbol samt texten Livsmedelsverket. Symbolen ska symbolisera en brödkaka med en avbruten del för att avsmakas, testas och&#10;kontrolleras." title="Livsmedelsverket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5" y="6173693"/>
            <a:ext cx="2522664" cy="35226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47263" y="6034972"/>
            <a:ext cx="1276087" cy="6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6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Halv text och halv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2850" y="0"/>
            <a:ext cx="589914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515938" y="1808163"/>
            <a:ext cx="5580063" cy="435768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515938" y="368301"/>
            <a:ext cx="5580063" cy="1189038"/>
          </a:xfrm>
        </p:spPr>
        <p:txBody>
          <a:bodyPr rIns="0">
            <a:noAutofit/>
          </a:bodyPr>
          <a:lstStyle>
            <a:lvl1pPr algn="l">
              <a:defRPr sz="3400" baseline="0">
                <a:latin typeface="+mj-lt"/>
              </a:defRPr>
            </a:lvl1pPr>
          </a:lstStyle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108476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808163"/>
            <a:ext cx="4256087" cy="43576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02590" y="0"/>
            <a:ext cx="718941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till menyfliken infoga och klicka på ”Infoga bild” i fliken för Bildbank. </a:t>
            </a:r>
            <a:br>
              <a:rPr lang="sv-SE"/>
            </a:br>
            <a:r>
              <a:rPr lang="sv-SE"/>
              <a:t>När du sökt upp och valt bild,  välj upplösningen till vänster i rutans nederkant innan du klickar på infoga bild.  För en helbild behövs minst 1600 </a:t>
            </a:r>
            <a:r>
              <a:rPr lang="sv-SE" err="1"/>
              <a:t>px</a:t>
            </a:r>
            <a:r>
              <a:rPr lang="sv-SE"/>
              <a:t>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4256087" cy="11890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Kort rubrik här</a:t>
            </a:r>
          </a:p>
        </p:txBody>
      </p:sp>
    </p:spTree>
    <p:extLst>
      <p:ext uri="{BB962C8B-B14F-4D97-AF65-F5344CB8AC3E}">
        <p14:creationId xmlns:p14="http://schemas.microsoft.com/office/powerpoint/2010/main" val="220658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xt + bild med gar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Montera en bild </a:t>
            </a:r>
            <a:br>
              <a:rPr lang="sv-SE"/>
            </a:br>
            <a:r>
              <a:rPr lang="sv-SE"/>
              <a:t>genom att markera bildramen, </a:t>
            </a:r>
            <a:br>
              <a:rPr lang="sv-SE"/>
            </a:br>
            <a:r>
              <a:rPr lang="sv-SE"/>
              <a:t>gå till menyfliken infoga och </a:t>
            </a:r>
            <a:br>
              <a:rPr lang="sv-SE"/>
            </a:br>
            <a:r>
              <a:rPr lang="sv-SE"/>
              <a:t>klicka på ”Infoga bild” i fliken för Bildbank.  När du sökt upp och </a:t>
            </a:r>
            <a:br>
              <a:rPr lang="sv-SE"/>
            </a:br>
            <a:r>
              <a:rPr lang="sv-SE"/>
              <a:t>valt bild,  välj upplösningen till vänster i rutans nederkant innan du klickar på infoga bild.  För en större bild behövs minst 1600 </a:t>
            </a:r>
            <a:r>
              <a:rPr lang="sv-SE" err="1"/>
              <a:t>px</a:t>
            </a:r>
            <a:r>
              <a:rPr lang="sv-SE"/>
              <a:t>. 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515938" y="1808163"/>
            <a:ext cx="6653212" cy="435768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15938" y="365125"/>
            <a:ext cx="6653212" cy="1192213"/>
          </a:xfrm>
        </p:spPr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2493457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ext + bild på orange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ange slice"/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Montera en bild </a:t>
            </a:r>
            <a:br>
              <a:rPr lang="sv-SE"/>
            </a:br>
            <a:r>
              <a:rPr lang="sv-SE"/>
              <a:t>genom att markera bildramen, </a:t>
            </a:r>
            <a:br>
              <a:rPr lang="sv-SE"/>
            </a:br>
            <a:r>
              <a:rPr lang="sv-SE"/>
              <a:t>gå till menyfliken infoga och </a:t>
            </a:r>
            <a:br>
              <a:rPr lang="sv-SE"/>
            </a:br>
            <a:r>
              <a:rPr lang="sv-SE"/>
              <a:t>klicka på ”Infoga bild” i fliken för Bildbank.  När du sökt upp och </a:t>
            </a:r>
            <a:br>
              <a:rPr lang="sv-SE"/>
            </a:br>
            <a:r>
              <a:rPr lang="sv-SE"/>
              <a:t>valt bild,  välj upplösningen till vänster i rutans nederkant innan du klickar på infoga bild.  För en större bild behövs minst 1600 </a:t>
            </a:r>
            <a:r>
              <a:rPr lang="sv-SE" err="1"/>
              <a:t>px</a:t>
            </a:r>
            <a:r>
              <a:rPr lang="sv-SE"/>
              <a:t>. 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515938" y="1808163"/>
            <a:ext cx="6653212" cy="435768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15938" y="365125"/>
            <a:ext cx="6653212" cy="1192213"/>
          </a:xfrm>
        </p:spPr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70458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ext + 2 bilder med gar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515938" y="1808163"/>
            <a:ext cx="6653212" cy="435768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15938" y="365125"/>
            <a:ext cx="6653212" cy="1192213"/>
          </a:xfrm>
        </p:spPr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132597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ext + 2 bilder på turkos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ange slice"/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515938" y="1808163"/>
            <a:ext cx="6653212" cy="435768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15938" y="365125"/>
            <a:ext cx="6653212" cy="1192213"/>
          </a:xfrm>
        </p:spPr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2686581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Text + bilderslice 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iangel turkos"/>
          <p:cNvSpPr/>
          <p:nvPr userDrawn="1"/>
        </p:nvSpPr>
        <p:spPr>
          <a:xfrm>
            <a:off x="6606955" y="14140"/>
            <a:ext cx="4331616" cy="6843860"/>
          </a:xfrm>
          <a:custGeom>
            <a:avLst/>
            <a:gdLst>
              <a:gd name="connsiteX0" fmla="*/ 0 w 160255"/>
              <a:gd name="connsiteY0" fmla="*/ 4685122 h 4685122"/>
              <a:gd name="connsiteX1" fmla="*/ 80128 w 160255"/>
              <a:gd name="connsiteY1" fmla="*/ 0 h 4685122"/>
              <a:gd name="connsiteX2" fmla="*/ 160255 w 160255"/>
              <a:gd name="connsiteY2" fmla="*/ 4685122 h 4685122"/>
              <a:gd name="connsiteX3" fmla="*/ 0 w 160255"/>
              <a:gd name="connsiteY3" fmla="*/ 4685122 h 4685122"/>
              <a:gd name="connsiteX0" fmla="*/ 0 w 4331616"/>
              <a:gd name="connsiteY0" fmla="*/ 6843860 h 6843860"/>
              <a:gd name="connsiteX1" fmla="*/ 4331616 w 4331616"/>
              <a:gd name="connsiteY1" fmla="*/ 0 h 6843860"/>
              <a:gd name="connsiteX2" fmla="*/ 160255 w 4331616"/>
              <a:gd name="connsiteY2" fmla="*/ 6843860 h 6843860"/>
              <a:gd name="connsiteX3" fmla="*/ 0 w 4331616"/>
              <a:gd name="connsiteY3" fmla="*/ 6843860 h 68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616" h="6843860">
                <a:moveTo>
                  <a:pt x="0" y="6843860"/>
                </a:moveTo>
                <a:lnTo>
                  <a:pt x="4331616" y="0"/>
                </a:lnTo>
                <a:lnTo>
                  <a:pt x="160255" y="6843860"/>
                </a:lnTo>
                <a:lnTo>
                  <a:pt x="0" y="6843860"/>
                </a:ln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209" y="-2961"/>
            <a:ext cx="5447149" cy="686255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  <a:gd name="connsiteX0" fmla="*/ 8409274 w 12192000"/>
              <a:gd name="connsiteY0" fmla="*/ 10412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192000"/>
              <a:gd name="connsiteY0" fmla="*/ 10412 h 6318250"/>
              <a:gd name="connsiteX1" fmla="*/ 11963632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057666"/>
              <a:gd name="connsiteY0" fmla="*/ 10412 h 15542927"/>
              <a:gd name="connsiteX1" fmla="*/ 11963632 w 12057666"/>
              <a:gd name="connsiteY1" fmla="*/ 0 h 15542927"/>
              <a:gd name="connsiteX2" fmla="*/ 12057666 w 12057666"/>
              <a:gd name="connsiteY2" fmla="*/ 15542927 h 15542927"/>
              <a:gd name="connsiteX3" fmla="*/ 0 w 12057666"/>
              <a:gd name="connsiteY3" fmla="*/ 6318250 h 15542927"/>
              <a:gd name="connsiteX4" fmla="*/ 8409274 w 12057666"/>
              <a:gd name="connsiteY4" fmla="*/ 10412 h 15542927"/>
              <a:gd name="connsiteX0" fmla="*/ 12210912 w 15859304"/>
              <a:gd name="connsiteY0" fmla="*/ 10412 h 15542927"/>
              <a:gd name="connsiteX1" fmla="*/ 15765270 w 15859304"/>
              <a:gd name="connsiteY1" fmla="*/ 0 h 15542927"/>
              <a:gd name="connsiteX2" fmla="*/ 15859304 w 15859304"/>
              <a:gd name="connsiteY2" fmla="*/ 15542927 h 15542927"/>
              <a:gd name="connsiteX3" fmla="*/ 0 w 15859304"/>
              <a:gd name="connsiteY3" fmla="*/ 15542927 h 15542927"/>
              <a:gd name="connsiteX4" fmla="*/ 12210912 w 15859304"/>
              <a:gd name="connsiteY4" fmla="*/ 10412 h 15542927"/>
              <a:gd name="connsiteX0" fmla="*/ 12210912 w 15859304"/>
              <a:gd name="connsiteY0" fmla="*/ 0 h 15532515"/>
              <a:gd name="connsiteX1" fmla="*/ 15859304 w 15859304"/>
              <a:gd name="connsiteY1" fmla="*/ 10411 h 15532515"/>
              <a:gd name="connsiteX2" fmla="*/ 15859304 w 15859304"/>
              <a:gd name="connsiteY2" fmla="*/ 15532515 h 15532515"/>
              <a:gd name="connsiteX3" fmla="*/ 0 w 15859304"/>
              <a:gd name="connsiteY3" fmla="*/ 15532515 h 15532515"/>
              <a:gd name="connsiteX4" fmla="*/ 12210912 w 15859304"/>
              <a:gd name="connsiteY4" fmla="*/ 0 h 15532515"/>
              <a:gd name="connsiteX0" fmla="*/ 12210913 w 15859304"/>
              <a:gd name="connsiteY0" fmla="*/ 0 h 15522103"/>
              <a:gd name="connsiteX1" fmla="*/ 15859304 w 15859304"/>
              <a:gd name="connsiteY1" fmla="*/ -1 h 15522103"/>
              <a:gd name="connsiteX2" fmla="*/ 15859304 w 15859304"/>
              <a:gd name="connsiteY2" fmla="*/ 15522103 h 15522103"/>
              <a:gd name="connsiteX3" fmla="*/ 0 w 15859304"/>
              <a:gd name="connsiteY3" fmla="*/ 15522103 h 15522103"/>
              <a:gd name="connsiteX4" fmla="*/ 12210913 w 15859304"/>
              <a:gd name="connsiteY4" fmla="*/ 0 h 15522103"/>
              <a:gd name="connsiteX0" fmla="*/ 12210913 w 15859304"/>
              <a:gd name="connsiteY0" fmla="*/ 20823 h 15542926"/>
              <a:gd name="connsiteX1" fmla="*/ 15832437 w 15859304"/>
              <a:gd name="connsiteY1" fmla="*/ 0 h 15542926"/>
              <a:gd name="connsiteX2" fmla="*/ 15859304 w 15859304"/>
              <a:gd name="connsiteY2" fmla="*/ 15542926 h 15542926"/>
              <a:gd name="connsiteX3" fmla="*/ 0 w 15859304"/>
              <a:gd name="connsiteY3" fmla="*/ 15542926 h 15542926"/>
              <a:gd name="connsiteX4" fmla="*/ 12210913 w 15859304"/>
              <a:gd name="connsiteY4" fmla="*/ 20823 h 15542926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21671 h 15571308"/>
              <a:gd name="connsiteX1" fmla="*/ 15850747 w 15859304"/>
              <a:gd name="connsiteY1" fmla="*/ 0 h 15571308"/>
              <a:gd name="connsiteX2" fmla="*/ 15859304 w 15859304"/>
              <a:gd name="connsiteY2" fmla="*/ 15571308 h 15571308"/>
              <a:gd name="connsiteX3" fmla="*/ 0 w 15859304"/>
              <a:gd name="connsiteY3" fmla="*/ 15571308 h 15571308"/>
              <a:gd name="connsiteX4" fmla="*/ 12224232 w 15859304"/>
              <a:gd name="connsiteY4" fmla="*/ 21671 h 15571308"/>
              <a:gd name="connsiteX0" fmla="*/ 12224232 w 15924667"/>
              <a:gd name="connsiteY0" fmla="*/ 0 h 15549637"/>
              <a:gd name="connsiteX1" fmla="*/ 15923986 w 15924667"/>
              <a:gd name="connsiteY1" fmla="*/ 6711 h 15549637"/>
              <a:gd name="connsiteX2" fmla="*/ 15859304 w 15924667"/>
              <a:gd name="connsiteY2" fmla="*/ 15549637 h 15549637"/>
              <a:gd name="connsiteX3" fmla="*/ 0 w 15924667"/>
              <a:gd name="connsiteY3" fmla="*/ 15549637 h 15549637"/>
              <a:gd name="connsiteX4" fmla="*/ 12224232 w 15924667"/>
              <a:gd name="connsiteY4" fmla="*/ 0 h 155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4667" h="15549637">
                <a:moveTo>
                  <a:pt x="12224232" y="0"/>
                </a:moveTo>
                <a:lnTo>
                  <a:pt x="15923986" y="6711"/>
                </a:lnTo>
                <a:cubicBezTo>
                  <a:pt x="15932942" y="5187686"/>
                  <a:pt x="15850348" y="10368662"/>
                  <a:pt x="15859304" y="15549637"/>
                </a:cubicBezTo>
                <a:lnTo>
                  <a:pt x="0" y="15549637"/>
                </a:lnTo>
                <a:lnTo>
                  <a:pt x="12224232" y="0"/>
                </a:lnTo>
                <a:close/>
              </a:path>
            </a:pathLst>
          </a:custGeom>
          <a:noFill/>
        </p:spPr>
        <p:txBody>
          <a:bodyPr wrap="square" lIns="540000" tIns="360000" rIns="540000" bIns="360000" anchor="b">
            <a:noAutofit/>
          </a:bodyPr>
          <a:lstStyle>
            <a:lvl1pPr marL="0" indent="0" algn="r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</a:t>
            </a:r>
            <a:br>
              <a:rPr lang="sv-SE"/>
            </a:br>
            <a:r>
              <a:rPr lang="sv-SE"/>
              <a:t>gå till menyfliken infoga och klicka på ”Infoga bild” i fliken för Bildbank.  När du sökt upp och valt bild,  </a:t>
            </a:r>
            <a:br>
              <a:rPr lang="sv-SE"/>
            </a:br>
            <a:r>
              <a:rPr lang="sv-SE"/>
              <a:t>välj upplösningen till vänster i rutans nederkant </a:t>
            </a:r>
            <a:br>
              <a:rPr lang="sv-SE"/>
            </a:br>
            <a:r>
              <a:rPr lang="sv-SE"/>
              <a:t>innan du klickar på infoga bild.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515938" y="1808163"/>
            <a:ext cx="6653212" cy="435768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15938" y="365125"/>
            <a:ext cx="6653212" cy="1192213"/>
          </a:xfrm>
        </p:spPr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227963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3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8148063" y="5136300"/>
            <a:ext cx="3528000" cy="1029550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en bildtext här</a:t>
            </a:r>
          </a:p>
        </p:txBody>
      </p:sp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48063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Montera en bild genom att markera bildramen, gå till menyfliken infoga </a:t>
            </a:r>
            <a:br>
              <a:rPr lang="sv-SE"/>
            </a:br>
            <a:r>
              <a:rPr lang="sv-SE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4332000" y="5136300"/>
            <a:ext cx="3528000" cy="1029550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en bildtext här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32000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Montera en bild genom att markera bildramen, gå till menyfliken infoga </a:t>
            </a:r>
            <a:br>
              <a:rPr lang="sv-SE"/>
            </a:br>
            <a:r>
              <a:rPr lang="sv-SE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0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515939" y="5136300"/>
            <a:ext cx="3527999" cy="10295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/>
              <a:t>Skriv en bildtext här</a:t>
            </a:r>
          </a:p>
        </p:txBody>
      </p:sp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till menyfliken infoga </a:t>
            </a:r>
            <a:br>
              <a:rPr lang="sv-SE"/>
            </a:br>
            <a:r>
              <a:rPr lang="sv-SE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1817627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4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9228062" y="5167265"/>
            <a:ext cx="2449918" cy="998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Skriv en bildtext här</a:t>
            </a:r>
          </a:p>
        </p:txBody>
      </p:sp>
      <p:sp>
        <p:nvSpPr>
          <p:cNvPr id="13" name="Platshållare för bild 4"/>
          <p:cNvSpPr>
            <a:spLocks noGrp="1"/>
          </p:cNvSpPr>
          <p:nvPr>
            <p:ph type="pic" sz="quarter" idx="24" hasCustomPrompt="1"/>
          </p:nvPr>
        </p:nvSpPr>
        <p:spPr>
          <a:xfrm>
            <a:off x="9228062" y="1808163"/>
            <a:ext cx="2448000" cy="3130576"/>
          </a:xfrm>
          <a:prstGeom prst="rect">
            <a:avLst/>
          </a:prstGeom>
          <a:noFill/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Montera en bild genom att markera bildramen, gå till menyfliken infoga </a:t>
            </a:r>
            <a:br>
              <a:rPr lang="sv-SE"/>
            </a:br>
            <a:r>
              <a:rPr lang="sv-SE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4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337195" y="5167265"/>
            <a:ext cx="2448000" cy="998585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en bildtext här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24020" y="1808163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Montera en bild genom att markera bildramen, gå till menyfliken infoga </a:t>
            </a:r>
            <a:br>
              <a:rPr lang="sv-SE"/>
            </a:br>
            <a:r>
              <a:rPr lang="sv-SE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6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3429612" y="5167265"/>
            <a:ext cx="2464717" cy="998586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en bildtext här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19979" y="1808163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Montera en bild genom att markera bildramen, gå till menyfliken infoga </a:t>
            </a:r>
            <a:br>
              <a:rPr lang="sv-SE"/>
            </a:br>
            <a:r>
              <a:rPr lang="sv-SE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515940" y="5167265"/>
            <a:ext cx="2447998" cy="99858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/>
              <a:t>Skriv en bildtext här</a:t>
            </a:r>
          </a:p>
        </p:txBody>
      </p:sp>
      <p:sp>
        <p:nvSpPr>
          <p:cNvPr id="1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1808163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indent="0" algn="l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till menyfliken infoga </a:t>
            </a:r>
            <a:br>
              <a:rPr lang="sv-SE"/>
            </a:br>
            <a:r>
              <a:rPr lang="sv-SE"/>
              <a:t>och klicka på ”Infoga bild” i fliken för Bildbank.  </a:t>
            </a:r>
          </a:p>
          <a:p>
            <a:r>
              <a:rPr lang="sv-SE"/>
              <a:t>När du sökt upp och valt bild,  välj upplösningen till vänster i rutans nederkant innan du klickar på infoga bild.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1705536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5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5"/>
          <p:cNvSpPr>
            <a:spLocks noGrp="1"/>
          </p:cNvSpPr>
          <p:nvPr>
            <p:ph type="pic" sz="quarter" idx="25" hasCustomPrompt="1"/>
          </p:nvPr>
        </p:nvSpPr>
        <p:spPr>
          <a:xfrm>
            <a:off x="9588062" y="1808163"/>
            <a:ext cx="2088000" cy="3727448"/>
          </a:xfrm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Montera en bild genom att markera bildramen, gå till menyfliken infoga </a:t>
            </a:r>
            <a:br>
              <a:rPr lang="sv-SE"/>
            </a:br>
            <a:r>
              <a:rPr lang="sv-SE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1" name="Platshållare för bild 4"/>
          <p:cNvSpPr>
            <a:spLocks noGrp="1"/>
          </p:cNvSpPr>
          <p:nvPr>
            <p:ph type="pic" sz="quarter" idx="24" hasCustomPrompt="1"/>
          </p:nvPr>
        </p:nvSpPr>
        <p:spPr>
          <a:xfrm>
            <a:off x="7320031" y="1808162"/>
            <a:ext cx="2088000" cy="3727449"/>
          </a:xfrm>
          <a:prstGeom prst="rect">
            <a:avLst/>
          </a:prstGeom>
          <a:noFill/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Montera en bild genom att markera bildramen, gå till menyfliken infoga </a:t>
            </a:r>
            <a:br>
              <a:rPr lang="sv-SE"/>
            </a:br>
            <a:r>
              <a:rPr lang="sv-SE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2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52000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Montera en bild genom att markera bildramen, gå till menyfliken infoga </a:t>
            </a:r>
            <a:br>
              <a:rPr lang="sv-SE"/>
            </a:br>
            <a:r>
              <a:rPr lang="sv-SE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83969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Montera en bild genom att markera bildramen, gå till menyfliken infoga </a:t>
            </a:r>
            <a:br>
              <a:rPr lang="sv-SE"/>
            </a:br>
            <a:r>
              <a:rPr lang="sv-SE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4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indent="0" algn="l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till menyfliken infoga </a:t>
            </a:r>
            <a:br>
              <a:rPr lang="sv-SE"/>
            </a:br>
            <a:r>
              <a:rPr lang="sv-SE"/>
              <a:t>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2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515938" y="5638799"/>
            <a:ext cx="11160125" cy="527051"/>
          </a:xfrm>
          <a:prstGeom prst="rect">
            <a:avLst/>
          </a:prstGeom>
          <a:ln w="6350">
            <a:noFill/>
          </a:ln>
        </p:spPr>
        <p:txBody>
          <a:bodyPr lIns="0" t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/>
              <a:t>Skriv en bildtext här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347731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/>
          <a:lstStyle>
            <a:lvl1pPr marL="0" indent="0">
              <a:buNone/>
              <a:defRPr/>
            </a:lvl1pPr>
            <a:lvl2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32000" indent="-252000">
              <a:buClr>
                <a:schemeClr val="accent1"/>
              </a:buClr>
              <a:buFont typeface="Calibri" panose="020F0502020204030204" pitchFamily="34" charset="0"/>
              <a:buChar char="◦"/>
              <a:defRPr sz="2000">
                <a:solidFill>
                  <a:schemeClr val="tx1"/>
                </a:solidFill>
              </a:defRPr>
            </a:lvl3pPr>
            <a:lvl4pPr marL="432000" indent="-270000">
              <a:buClr>
                <a:schemeClr val="accent1"/>
              </a:buClr>
              <a:buFont typeface="+mj-lt"/>
              <a:buAutoNum type="arabicParenR"/>
              <a:defRPr>
                <a:solidFill>
                  <a:schemeClr val="tx1"/>
                </a:solidFill>
              </a:defRPr>
            </a:lvl4pPr>
            <a:lvl5pPr marL="432000" indent="-270000">
              <a:buClr>
                <a:schemeClr val="accent1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  <a:lvl6pPr marL="432000" indent="-270000">
              <a:buClr>
                <a:schemeClr val="accent1"/>
              </a:buClr>
              <a:buFont typeface="Calibri" panose="020F0502020204030204" pitchFamily="34" charset="0"/>
              <a:buChar char="◌"/>
              <a:defRPr>
                <a:solidFill>
                  <a:schemeClr val="tx1"/>
                </a:solidFill>
              </a:defRPr>
            </a:lvl6pPr>
            <a:lvl7pPr marL="432000" indent="-270000">
              <a:buClr>
                <a:schemeClr val="accent1"/>
              </a:buClr>
              <a:buFont typeface="Calibri" panose="020F0502020204030204" pitchFamily="34" charset="0"/>
              <a:buChar char="#"/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sv-SE"/>
              <a:t>Skriv in text här, aktivera/avaktivera punkt eller numrering i meny under Start / Stycke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sju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2128755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Text och text med bakgrundsfä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7512000" y="-3176"/>
            <a:ext cx="4680000" cy="6861176"/>
          </a:xfrm>
          <a:solidFill>
            <a:schemeClr val="accent1"/>
          </a:solidFill>
        </p:spPr>
        <p:txBody>
          <a:bodyPr lIns="360000" tIns="360000" rIns="360000" bIns="540000" anchor="ctr"/>
          <a:lstStyle>
            <a:lvl1pPr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515938" y="1808163"/>
            <a:ext cx="6653212" cy="435768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15938" y="365125"/>
            <a:ext cx="6653212" cy="1192213"/>
          </a:xfrm>
        </p:spPr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35789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. Centrera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/>
          <p:nvPr/>
        </p:nvSpPr>
        <p:spPr>
          <a:xfrm>
            <a:off x="5028725" y="5438596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"/>
          <p:cNvSpPr/>
          <p:nvPr/>
        </p:nvSpPr>
        <p:spPr>
          <a:xfrm>
            <a:off x="5028725" y="3082006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1784350" y="3433649"/>
            <a:ext cx="8635999" cy="16759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Skriv en kort ingress här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515938" y="1708786"/>
            <a:ext cx="11160125" cy="1026336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Skriv in din rubrik här</a:t>
            </a:r>
          </a:p>
        </p:txBody>
      </p:sp>
    </p:spTree>
    <p:extLst>
      <p:ext uri="{BB962C8B-B14F-4D97-AF65-F5344CB8AC3E}">
        <p14:creationId xmlns:p14="http://schemas.microsoft.com/office/powerpoint/2010/main" val="4220904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. 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/>
          <p:nvPr/>
        </p:nvSpPr>
        <p:spPr>
          <a:xfrm>
            <a:off x="4504519" y="4453632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4504871" y="2265363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515938" y="2624328"/>
            <a:ext cx="5580062" cy="1463040"/>
          </a:xfrm>
        </p:spPr>
        <p:txBody>
          <a:bodyPr rIns="0" anchor="ctr">
            <a:noAutofit/>
          </a:bodyPr>
          <a:lstStyle>
            <a:lvl1pPr algn="r">
              <a:defRPr sz="3600" baseline="0">
                <a:latin typeface="+mj-lt"/>
              </a:defRPr>
            </a:lvl1pPr>
          </a:lstStyle>
          <a:p>
            <a:r>
              <a:rPr lang="sv-SE"/>
              <a:t>Skriv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4022147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. Start/Slu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-1285875"/>
            <a:ext cx="11052174" cy="119221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8" name="Logo" descr="Livsmedelsverkets logotyp utgörs av en rund orange symbol samt texten Livsmedelsverket. Symbolen ska symbolisera en brödkaka med en avbruten del för att avsmakas, testas och&#10;kontrolleras." title="Livsmedelsverket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16" y="3246168"/>
            <a:ext cx="4204142" cy="58705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4759" y="2664314"/>
            <a:ext cx="2473797" cy="11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26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Text + val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innehåll 1"/>
          <p:cNvSpPr>
            <a:spLocks noGrp="1"/>
          </p:cNvSpPr>
          <p:nvPr>
            <p:ph sz="quarter" idx="14"/>
          </p:nvPr>
        </p:nvSpPr>
        <p:spPr>
          <a:xfrm>
            <a:off x="5010150" y="1808163"/>
            <a:ext cx="6665913" cy="45005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808163"/>
            <a:ext cx="4256087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11160125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838732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/>
          <p:cNvSpPr/>
          <p:nvPr userDrawn="1"/>
        </p:nvSpPr>
        <p:spPr>
          <a:xfrm rot="16200000">
            <a:off x="3817201" y="4043763"/>
            <a:ext cx="4500000" cy="288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32"/>
          </a:p>
        </p:txBody>
      </p:sp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0812" y="1808162"/>
            <a:ext cx="5385251" cy="4500563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till menyfliken infoga och klicka på ”Infoga bild” i fliken för Bildbank.  När du sökt upp och valt bild,  välj upplösningen till vänster i rutans nederkant innan du klickar på infoga bild. </a:t>
            </a:r>
            <a:br>
              <a:rPr lang="sv-SE"/>
            </a:br>
            <a:r>
              <a:rPr lang="sv-SE"/>
              <a:t>För en helbild behövs minst 1600 </a:t>
            </a:r>
            <a:r>
              <a:rPr lang="sv-SE" err="1"/>
              <a:t>px</a:t>
            </a:r>
            <a:r>
              <a:rPr lang="sv-SE"/>
              <a:t>. </a:t>
            </a:r>
          </a:p>
        </p:txBody>
      </p:sp>
      <p:sp>
        <p:nvSpPr>
          <p:cNvPr id="8" name="Platshållare för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808163"/>
            <a:ext cx="532765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15938" y="368301"/>
            <a:ext cx="11160125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906136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6. 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lodrät text 1"/>
          <p:cNvSpPr>
            <a:spLocks noGrp="1"/>
          </p:cNvSpPr>
          <p:nvPr>
            <p:ph type="body" orient="vert" idx="1"/>
          </p:nvPr>
        </p:nvSpPr>
        <p:spPr>
          <a:xfrm>
            <a:off x="623887" y="368300"/>
            <a:ext cx="9694863" cy="608488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 rot="5400000">
            <a:off x="7965677" y="2886474"/>
            <a:ext cx="6228558" cy="1192213"/>
          </a:xfrm>
        </p:spPr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3952312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Lodrät rubrik,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5400000">
            <a:off x="5048248" y="-285747"/>
            <a:ext cx="6858001" cy="7429501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432000" rIns="900000" b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</a:t>
            </a:r>
          </a:p>
          <a:p>
            <a:r>
              <a:rPr lang="sv-SE"/>
              <a:t>till menyfliken infoga och klicka på ”Infoga bild” </a:t>
            </a:r>
          </a:p>
          <a:p>
            <a:r>
              <a:rPr lang="sv-SE"/>
              <a:t>i fliken för Bildbank. När du sökt upp och valt bild,  </a:t>
            </a:r>
          </a:p>
          <a:p>
            <a:r>
              <a:rPr lang="sv-SE"/>
              <a:t>välj upplösningen till vänster i rutans nederkant </a:t>
            </a:r>
          </a:p>
          <a:p>
            <a:r>
              <a:rPr lang="sv-SE"/>
              <a:t>innan du klickar på infoga bild.</a:t>
            </a:r>
          </a:p>
        </p:txBody>
      </p:sp>
      <p:sp>
        <p:nvSpPr>
          <p:cNvPr id="3" name="Platshållare för lodrät text 1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2476500" cy="6088063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orient="vert" hasCustomPrompt="1"/>
          </p:nvPr>
        </p:nvSpPr>
        <p:spPr>
          <a:xfrm>
            <a:off x="3521527" y="365124"/>
            <a:ext cx="1034143" cy="6088063"/>
          </a:xfrm>
        </p:spPr>
        <p:txBody>
          <a:bodyPr vert="eaVert"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1137848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. Hel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till menyfliken infoga och klicka på ”Infoga bild” i fliken för Bildbank.  När du sökt upp och valt bild,  välj upplösningen till vänster i rutans nederkant innan du klickar på infoga bild. För en helbild behövs minst 1600 </a:t>
            </a:r>
            <a:r>
              <a:rPr lang="sv-SE" err="1"/>
              <a:t>px</a:t>
            </a:r>
            <a:r>
              <a:rPr lang="sv-SE"/>
              <a:t>. </a:t>
            </a:r>
          </a:p>
        </p:txBody>
      </p:sp>
      <p:sp>
        <p:nvSpPr>
          <p:cNvPr id="9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515938" y="1808163"/>
            <a:ext cx="6653212" cy="4500562"/>
          </a:xfrm>
        </p:spPr>
        <p:txBody>
          <a:bodyPr/>
          <a:lstStyle>
            <a:lvl1pPr>
              <a:defRPr sz="2000" b="1">
                <a:latin typeface="+mj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15938" y="368301"/>
            <a:ext cx="11160125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288502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. Tom sida med logo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32271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628725"/>
            <a:ext cx="12192000" cy="4680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till menyfliken infoga och klicka på ”Infoga bild” i fliken för Bildbank. </a:t>
            </a:r>
            <a:br>
              <a:rPr lang="sv-SE"/>
            </a:br>
            <a:r>
              <a:rPr lang="sv-SE"/>
              <a:t>När du sökt upp och valt bild,  välj upplösningen till vänster i rutans nederkant innan du klickar på infoga bild. </a:t>
            </a:r>
            <a:br>
              <a:rPr lang="sv-SE"/>
            </a:br>
            <a:r>
              <a:rPr lang="sv-SE"/>
              <a:t>För en helbild behövs minst 1600 </a:t>
            </a:r>
            <a:r>
              <a:rPr lang="sv-SE" err="1"/>
              <a:t>px</a:t>
            </a:r>
            <a:r>
              <a:rPr lang="sv-SE"/>
              <a:t>. </a:t>
            </a:r>
          </a:p>
        </p:txBody>
      </p:sp>
      <p:sp>
        <p:nvSpPr>
          <p:cNvPr id="11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7057102" y="368300"/>
            <a:ext cx="4618959" cy="1189038"/>
          </a:xfrm>
        </p:spPr>
        <p:txBody>
          <a:bodyPr bIns="36000" anchor="b">
            <a:normAutofit/>
          </a:bodyPr>
          <a:lstStyle>
            <a:lvl1pPr marL="0" indent="0" algn="r">
              <a:buNone/>
              <a:defRPr sz="16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Redigera underrubrik här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6349436" cy="1189038"/>
          </a:xfrm>
        </p:spPr>
        <p:txBody>
          <a:bodyPr anchor="b"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sv-SE"/>
              <a:t>Skriv in en rubrik här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5938" y="6264749"/>
            <a:ext cx="859541" cy="4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0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Rubrik och innehåll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Skriv in text här, med eller utan punkter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14339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. Bild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anchor="t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/>
              <a:t>Montera en bild genom att klicka på bildsymbolen i mitten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>
          <a:xfrm>
            <a:off x="623888" y="1916113"/>
            <a:ext cx="5822632" cy="4318000"/>
          </a:xfrm>
        </p:spPr>
        <p:txBody>
          <a:bodyPr/>
          <a:lstStyle/>
          <a:p>
            <a:pPr lvl="0"/>
            <a:r>
              <a:rPr lang="sv-SE"/>
              <a:t>Skriv in text här, med eller utan punkter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6"/>
            <a:ext cx="5822632" cy="1263650"/>
          </a:xfrm>
        </p:spPr>
        <p:txBody>
          <a:bodyPr anchor="b"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3783898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underrubrik + 1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501390" indent="-214800">
              <a:buFont typeface="Arial" panose="020B0604020202020204" pitchFamily="34" charset="0"/>
              <a:buChar char="•"/>
              <a:defRPr/>
            </a:lvl2pPr>
            <a:lvl3pPr marL="716001" indent="-214800">
              <a:buFont typeface="Arial" panose="020B0604020202020204" pitchFamily="34" charset="0"/>
              <a:buChar char="•"/>
              <a:defRPr/>
            </a:lvl3pPr>
            <a:lvl4pPr marL="859202" indent="-143201">
              <a:buFont typeface="Arial" panose="020B0604020202020204" pitchFamily="34" charset="0"/>
              <a:buChar char="•"/>
              <a:defRPr/>
            </a:lvl4pPr>
            <a:lvl5pPr marL="1002402" indent="-143201">
              <a:buFont typeface="Arial" panose="020B0604020202020204" pitchFamily="34" charset="0"/>
              <a:buChar char="•"/>
              <a:defRPr/>
            </a:lvl5pPr>
            <a:lvl6pPr marL="2000509" indent="-181865">
              <a:buFont typeface="Arial" panose="020B0604020202020204" pitchFamily="34" charset="0"/>
              <a:buChar char="•"/>
              <a:defRPr/>
            </a:lvl6pPr>
            <a:lvl7pPr marL="2364238" indent="-181865">
              <a:buFont typeface="Arial" panose="020B0604020202020204" pitchFamily="34" charset="0"/>
              <a:buChar char="•"/>
              <a:defRPr/>
            </a:lvl7pPr>
            <a:lvl8pPr marL="2727967" indent="-181865">
              <a:buFont typeface="Arial" panose="020B0604020202020204" pitchFamily="34" charset="0"/>
              <a:buChar char="•"/>
              <a:defRPr/>
            </a:lvl8pPr>
            <a:lvl9pPr marL="3091695" indent="-181865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04DF-EFC6-4030-8DAE-2A17F3C077C6}" type="datetimeFigureOut">
              <a:rPr lang="sv-SE" smtClean="0"/>
              <a:pPr/>
              <a:t>2023-04-27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F196-52AE-474F-8618-9C9C954F992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3" y="447069"/>
            <a:ext cx="9791698" cy="441325"/>
          </a:xfrm>
        </p:spPr>
        <p:txBody>
          <a:bodyPr anchor="b">
            <a:noAutofit/>
          </a:bodyPr>
          <a:lstStyle>
            <a:lvl1pPr marL="0" indent="0">
              <a:buNone/>
              <a:defRPr sz="1452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sv-SE"/>
              <a:t>Kapitelrubrik</a:t>
            </a:r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1" y="1628775"/>
            <a:ext cx="9791700" cy="431800"/>
          </a:xfrm>
        </p:spPr>
        <p:txBody>
          <a:bodyPr>
            <a:noAutofit/>
          </a:bodyPr>
          <a:lstStyle>
            <a:lvl1pPr marL="0" indent="0">
              <a:buNone/>
              <a:defRPr sz="1633"/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423321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1. Start/Slu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 descr="Livsmedelsverkets logotyp utgörs av en rund orange symbol samt texten Livsmedelsverket. Symbolen ska symbolisera en brödkaka med en avbruten del för att avsmakas, testas och&#10;kontrolleras." title="Livsmedelsverket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16" y="3246168"/>
            <a:ext cx="4204142" cy="58705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4759" y="2664314"/>
            <a:ext cx="2473797" cy="11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01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 2-spalt m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4508937" y="84084"/>
            <a:ext cx="6771836" cy="104052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08936" y="1176500"/>
            <a:ext cx="6771837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08937" y="1776538"/>
            <a:ext cx="3272400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7" hasCustomPrompt="1"/>
          </p:nvPr>
        </p:nvSpPr>
        <p:spPr>
          <a:xfrm>
            <a:off x="8008880" y="1776538"/>
            <a:ext cx="3271895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D8F-DEB4-4626-856E-6DB9E890EDE5}" type="datetime1">
              <a:rPr lang="sv-SE" smtClean="0"/>
              <a:t>2023-04-27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235669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2145520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577" y="1520826"/>
            <a:ext cx="10719777" cy="4645025"/>
          </a:xfrm>
        </p:spPr>
        <p:txBody>
          <a:bodyPr>
            <a:noAutofit/>
          </a:bodyPr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  <a:p>
            <a:pPr lvl="5"/>
            <a:r>
              <a:rPr lang="sv-SE" noProof="0"/>
              <a:t>Sixth level</a:t>
            </a:r>
          </a:p>
          <a:p>
            <a:pPr lvl="6"/>
            <a:r>
              <a:rPr lang="sv-SE" noProof="0"/>
              <a:t>Seventh level</a:t>
            </a:r>
          </a:p>
          <a:p>
            <a:pPr lvl="7"/>
            <a:r>
              <a:rPr lang="sv-SE" noProof="0"/>
              <a:t>Eighth level</a:t>
            </a:r>
          </a:p>
          <a:p>
            <a:pPr lvl="8"/>
            <a:r>
              <a:rPr lang="sv-SE" noProof="0"/>
              <a:t>Ninth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37575" y="586863"/>
            <a:ext cx="10718031" cy="718063"/>
          </a:xfrm>
        </p:spPr>
        <p:txBody>
          <a:bodyPr tIns="0" rIns="0" bIns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99" b="1" cap="none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99" b="0" cap="none" spc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99" spc="0">
                <a:solidFill>
                  <a:srgbClr val="7A91A6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99" spc="0">
                <a:solidFill>
                  <a:srgbClr val="7A91A6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99" spc="0">
                <a:solidFill>
                  <a:srgbClr val="7A91A6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99" spc="0">
                <a:solidFill>
                  <a:srgbClr val="7A91A6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99" spc="0">
                <a:solidFill>
                  <a:srgbClr val="7A91A6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99" spc="0">
                <a:solidFill>
                  <a:srgbClr val="7A91A6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99" spc="0">
                <a:solidFill>
                  <a:srgbClr val="7A91A6"/>
                </a:solidFill>
              </a:defRPr>
            </a:lvl9pPr>
          </a:lstStyle>
          <a:p>
            <a:pPr lvl="0"/>
            <a:r>
              <a:rPr lang="sv-SE" noProof="0"/>
              <a:t>Click to edit title </a:t>
            </a:r>
          </a:p>
          <a:p>
            <a:pPr lvl="1"/>
            <a:r>
              <a:rPr lang="sv-SE" noProof="0"/>
              <a:t>Second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6D64D3-3863-4DC8-8458-E0AC4932147F}"/>
              </a:ext>
            </a:extLst>
          </p:cNvPr>
          <p:cNvCxnSpPr>
            <a:cxnSpLocks/>
          </p:cNvCxnSpPr>
          <p:nvPr userDrawn="1"/>
        </p:nvCxnSpPr>
        <p:spPr>
          <a:xfrm>
            <a:off x="737575" y="1304623"/>
            <a:ext cx="1072119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315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8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 Startsida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111"/>
            <a:ext cx="12192000" cy="5679431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sv-SE"/>
              <a:t>Montera en bild genom att klicka på bildsymbolen i mitten</a:t>
            </a:r>
          </a:p>
        </p:txBody>
      </p:sp>
      <p:sp>
        <p:nvSpPr>
          <p:cNvPr id="4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0" y="3960445"/>
            <a:ext cx="7519039" cy="522808"/>
          </a:xfrm>
          <a:solidFill>
            <a:schemeClr val="tx2">
              <a:lumMod val="75000"/>
              <a:lumOff val="25000"/>
            </a:schemeClr>
          </a:solidFill>
        </p:spPr>
        <p:txBody>
          <a:bodyPr wrap="square" lIns="540000" tIns="36000" rIns="144000" bIns="180000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sv-SE"/>
              <a:t>Skriv en ingress eller ditt namn här</a:t>
            </a:r>
          </a:p>
        </p:txBody>
      </p:sp>
      <p:sp>
        <p:nvSpPr>
          <p:cNvPr id="54" name="Rubrik 1"/>
          <p:cNvSpPr>
            <a:spLocks noGrp="1"/>
          </p:cNvSpPr>
          <p:nvPr>
            <p:ph type="title" hasCustomPrompt="1"/>
          </p:nvPr>
        </p:nvSpPr>
        <p:spPr>
          <a:xfrm>
            <a:off x="0" y="3042933"/>
            <a:ext cx="7519039" cy="917513"/>
          </a:xfrm>
          <a:solidFill>
            <a:schemeClr val="tx2">
              <a:lumMod val="75000"/>
              <a:lumOff val="25000"/>
            </a:schemeClr>
          </a:solidFill>
        </p:spPr>
        <p:txBody>
          <a:bodyPr wrap="square" lIns="540000" tIns="180000" rIns="180000" bIns="180000">
            <a:spAutoFit/>
          </a:bodyPr>
          <a:lstStyle>
            <a:lvl1pPr>
              <a:defRPr lang="sv-SE" sz="4000" kern="1200" baseline="0" dirty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sv-SE"/>
              <a:t>Skriv in en välkomsthälsning här</a:t>
            </a:r>
          </a:p>
        </p:txBody>
      </p:sp>
      <p:pic>
        <p:nvPicPr>
          <p:cNvPr id="7" name="Logo" descr="Livsmedelsverkets logotyp utgörs av en rund orange symbol samt texten Livsmedelsverket. Symbolen ska symbolisera en brödkaka med en avbruten del för att avsmakas, testas och&#10;kontrolleras." title="Livsmedelsverket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65" y="6144944"/>
            <a:ext cx="2522664" cy="35226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5249" y="5963192"/>
            <a:ext cx="1358092" cy="6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79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7535863" y="368300"/>
            <a:ext cx="4032250" cy="1260475"/>
          </a:xfrm>
        </p:spPr>
        <p:txBody>
          <a:bodyPr bIns="72000" anchor="b">
            <a:normAutofit/>
          </a:bodyPr>
          <a:lstStyle>
            <a:lvl1pPr marL="0" indent="0" algn="r">
              <a:buNone/>
              <a:defRPr sz="2000" b="0" baseline="0">
                <a:solidFill>
                  <a:schemeClr val="tx1"/>
                </a:solidFill>
                <a:latin typeface="+mn-lt"/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en ingress här</a:t>
            </a:r>
          </a:p>
        </p:txBody>
      </p:sp>
      <p:sp>
        <p:nvSpPr>
          <p:cNvPr id="95" name="Rubrik 1"/>
          <p:cNvSpPr>
            <a:spLocks noGrp="1"/>
          </p:cNvSpPr>
          <p:nvPr>
            <p:ph type="title" hasCustomPrompt="1"/>
          </p:nvPr>
        </p:nvSpPr>
        <p:spPr>
          <a:xfrm>
            <a:off x="623890" y="365126"/>
            <a:ext cx="6551612" cy="12636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Skriv in kapitel här</a:t>
            </a:r>
          </a:p>
        </p:txBody>
      </p:sp>
      <p:sp>
        <p:nvSpPr>
          <p:cNvPr id="3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916113"/>
            <a:ext cx="12192000" cy="43211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sv-SE"/>
              <a:t>Montera en bild genom att klicka på bildsymbolen i mitten</a:t>
            </a:r>
          </a:p>
        </p:txBody>
      </p:sp>
    </p:spTree>
    <p:extLst>
      <p:ext uri="{BB962C8B-B14F-4D97-AF65-F5344CB8AC3E}">
        <p14:creationId xmlns:p14="http://schemas.microsoft.com/office/powerpoint/2010/main" val="2524840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5360-9DA9-4B1A-9A2F-033F39D912AC}" type="datetime1">
              <a:rPr lang="sv-SE" smtClean="0"/>
              <a:t>2023-04-27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 baseline="0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981530" y="1776538"/>
            <a:ext cx="10299246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50685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bildnummer 15">
            <a:extLst>
              <a:ext uri="{FF2B5EF4-FFF2-40B4-BE49-F238E27FC236}">
                <a16:creationId xmlns:a16="http://schemas.microsoft.com/office/drawing/2014/main" id="{28404D12-AEF8-43FF-9573-A33DD6B967B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/>
            <a:fld id="{19C2690A-E299-4783-9062-E735BC340F22}" type="slidenum">
              <a:rPr lang="sv-SE" smtClean="0"/>
              <a:pPr marL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72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tshållare för bild 1"/>
          <p:cNvSpPr>
            <a:spLocks noGrp="1"/>
          </p:cNvSpPr>
          <p:nvPr>
            <p:ph type="pic" sz="quarter" idx="39" hasCustomPrompt="1"/>
          </p:nvPr>
        </p:nvSpPr>
        <p:spPr>
          <a:xfrm>
            <a:off x="6096000" y="6308725"/>
            <a:ext cx="6096000" cy="549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Använder du bara en sida kan du dra upp bildhållaren och placera en bild här</a:t>
            </a:r>
          </a:p>
        </p:txBody>
      </p:sp>
      <p:sp>
        <p:nvSpPr>
          <p:cNvPr id="10" name="Platshållare numm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287634" y="5268046"/>
            <a:ext cx="540000" cy="540000"/>
          </a:xfrm>
          <a:prstGeom prst="rect">
            <a:avLst/>
          </a:prstGeo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  <a:p>
            <a:pPr lvl="1"/>
            <a:r>
              <a:rPr lang="sv-SE"/>
              <a:t>#</a:t>
            </a:r>
          </a:p>
          <a:p>
            <a:pPr lvl="2"/>
            <a:r>
              <a:rPr lang="sv-SE"/>
              <a:t>#</a:t>
            </a:r>
          </a:p>
          <a:p>
            <a:pPr lvl="3"/>
            <a:r>
              <a:rPr lang="sv-SE"/>
              <a:t>#</a:t>
            </a:r>
          </a:p>
          <a:p>
            <a:pPr lvl="4"/>
            <a:r>
              <a:rPr lang="sv-SE"/>
              <a:t>#</a:t>
            </a:r>
          </a:p>
        </p:txBody>
      </p:sp>
      <p:sp>
        <p:nvSpPr>
          <p:cNvPr id="14" name="Platshållare numm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6287634" y="4629410"/>
            <a:ext cx="540000" cy="540000"/>
          </a:xfrm>
          <a:prstGeom prst="rect">
            <a:avLst/>
          </a:prstGeo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  <a:p>
            <a:pPr lvl="1"/>
            <a:r>
              <a:rPr lang="sv-SE"/>
              <a:t>#</a:t>
            </a:r>
          </a:p>
          <a:p>
            <a:pPr lvl="2"/>
            <a:r>
              <a:rPr lang="sv-SE"/>
              <a:t>#</a:t>
            </a:r>
          </a:p>
          <a:p>
            <a:pPr lvl="3"/>
            <a:r>
              <a:rPr lang="sv-SE"/>
              <a:t>#</a:t>
            </a:r>
          </a:p>
          <a:p>
            <a:pPr lvl="4"/>
            <a:r>
              <a:rPr lang="sv-SE"/>
              <a:t>#</a:t>
            </a:r>
          </a:p>
        </p:txBody>
      </p:sp>
      <p:sp>
        <p:nvSpPr>
          <p:cNvPr id="15" name="Platshållare numm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6287634" y="3990773"/>
            <a:ext cx="540000" cy="540000"/>
          </a:xfrm>
          <a:prstGeom prst="rect">
            <a:avLst/>
          </a:prstGeo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  <a:p>
            <a:pPr lvl="1"/>
            <a:r>
              <a:rPr lang="sv-SE"/>
              <a:t>#</a:t>
            </a:r>
          </a:p>
          <a:p>
            <a:pPr lvl="2"/>
            <a:r>
              <a:rPr lang="sv-SE"/>
              <a:t>#</a:t>
            </a:r>
          </a:p>
          <a:p>
            <a:pPr lvl="3"/>
            <a:r>
              <a:rPr lang="sv-SE"/>
              <a:t>#</a:t>
            </a:r>
          </a:p>
          <a:p>
            <a:pPr lvl="4"/>
            <a:r>
              <a:rPr lang="sv-SE"/>
              <a:t>#</a:t>
            </a:r>
          </a:p>
        </p:txBody>
      </p:sp>
      <p:sp>
        <p:nvSpPr>
          <p:cNvPr id="16" name="Platshållare nummer 9"/>
          <p:cNvSpPr>
            <a:spLocks noGrp="1"/>
          </p:cNvSpPr>
          <p:nvPr>
            <p:ph type="body" sz="quarter" idx="30" hasCustomPrompt="1"/>
          </p:nvPr>
        </p:nvSpPr>
        <p:spPr>
          <a:xfrm>
            <a:off x="6287634" y="3352136"/>
            <a:ext cx="540000" cy="540000"/>
          </a:xfrm>
          <a:prstGeom prst="rect">
            <a:avLst/>
          </a:prstGeo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  <a:p>
            <a:pPr lvl="1"/>
            <a:r>
              <a:rPr lang="sv-SE"/>
              <a:t>#</a:t>
            </a:r>
          </a:p>
          <a:p>
            <a:pPr lvl="2"/>
            <a:r>
              <a:rPr lang="sv-SE"/>
              <a:t>#</a:t>
            </a:r>
          </a:p>
          <a:p>
            <a:pPr lvl="3"/>
            <a:r>
              <a:rPr lang="sv-SE"/>
              <a:t>#</a:t>
            </a:r>
          </a:p>
          <a:p>
            <a:pPr lvl="4"/>
            <a:r>
              <a:rPr lang="sv-SE"/>
              <a:t>#</a:t>
            </a:r>
          </a:p>
        </p:txBody>
      </p:sp>
      <p:sp>
        <p:nvSpPr>
          <p:cNvPr id="17" name="Platshållare numm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280150" y="2713499"/>
            <a:ext cx="540000" cy="540000"/>
          </a:xfrm>
          <a:prstGeom prst="rect">
            <a:avLst/>
          </a:prstGeo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  <a:p>
            <a:pPr lvl="1"/>
            <a:r>
              <a:rPr lang="sv-SE"/>
              <a:t>#</a:t>
            </a:r>
          </a:p>
          <a:p>
            <a:pPr lvl="2"/>
            <a:r>
              <a:rPr lang="sv-SE"/>
              <a:t>#</a:t>
            </a:r>
          </a:p>
          <a:p>
            <a:pPr lvl="3"/>
            <a:r>
              <a:rPr lang="sv-SE"/>
              <a:t>#</a:t>
            </a:r>
          </a:p>
          <a:p>
            <a:pPr lvl="4"/>
            <a:r>
              <a:rPr lang="sv-SE"/>
              <a:t>#</a:t>
            </a:r>
          </a:p>
        </p:txBody>
      </p:sp>
      <p:sp>
        <p:nvSpPr>
          <p:cNvPr id="18" name="Platshållare numm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287634" y="2074862"/>
            <a:ext cx="540000" cy="540000"/>
          </a:xfrm>
          <a:prstGeom prst="rect">
            <a:avLst/>
          </a:prstGeo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  <a:p>
            <a:pPr lvl="1"/>
            <a:r>
              <a:rPr lang="sv-SE"/>
              <a:t>#</a:t>
            </a:r>
          </a:p>
          <a:p>
            <a:pPr lvl="2"/>
            <a:r>
              <a:rPr lang="sv-SE"/>
              <a:t>#</a:t>
            </a:r>
          </a:p>
          <a:p>
            <a:pPr lvl="3"/>
            <a:r>
              <a:rPr lang="sv-SE"/>
              <a:t>#</a:t>
            </a:r>
          </a:p>
          <a:p>
            <a:pPr lvl="4"/>
            <a:r>
              <a:rPr lang="sv-SE"/>
              <a:t>#</a:t>
            </a:r>
          </a:p>
        </p:txBody>
      </p:sp>
      <p:sp>
        <p:nvSpPr>
          <p:cNvPr id="19" name="Platshållare numm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38941" y="5275304"/>
            <a:ext cx="540000" cy="540000"/>
          </a:xfrm>
          <a:prstGeom prst="rect">
            <a:avLst/>
          </a:prstGeo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  <a:p>
            <a:pPr lvl="1"/>
            <a:r>
              <a:rPr lang="sv-SE"/>
              <a:t>#</a:t>
            </a:r>
          </a:p>
          <a:p>
            <a:pPr lvl="2"/>
            <a:r>
              <a:rPr lang="sv-SE"/>
              <a:t>#</a:t>
            </a:r>
          </a:p>
          <a:p>
            <a:pPr lvl="3"/>
            <a:r>
              <a:rPr lang="sv-SE"/>
              <a:t>#</a:t>
            </a:r>
          </a:p>
          <a:p>
            <a:pPr lvl="4"/>
            <a:r>
              <a:rPr lang="sv-SE"/>
              <a:t>#</a:t>
            </a:r>
          </a:p>
        </p:txBody>
      </p:sp>
      <p:sp>
        <p:nvSpPr>
          <p:cNvPr id="20" name="Platshållare numm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33002" y="4636668"/>
            <a:ext cx="540000" cy="540000"/>
          </a:xfrm>
          <a:prstGeom prst="rect">
            <a:avLst/>
          </a:prstGeo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  <a:p>
            <a:pPr lvl="1"/>
            <a:r>
              <a:rPr lang="sv-SE"/>
              <a:t>#</a:t>
            </a:r>
          </a:p>
          <a:p>
            <a:pPr lvl="2"/>
            <a:r>
              <a:rPr lang="sv-SE"/>
              <a:t>#</a:t>
            </a:r>
          </a:p>
          <a:p>
            <a:pPr lvl="3"/>
            <a:r>
              <a:rPr lang="sv-SE"/>
              <a:t>#</a:t>
            </a:r>
          </a:p>
          <a:p>
            <a:pPr lvl="4"/>
            <a:r>
              <a:rPr lang="sv-SE"/>
              <a:t>#</a:t>
            </a:r>
          </a:p>
        </p:txBody>
      </p:sp>
      <p:sp>
        <p:nvSpPr>
          <p:cNvPr id="21" name="Platshållare numm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33002" y="3998031"/>
            <a:ext cx="540000" cy="540000"/>
          </a:xfrm>
          <a:prstGeom prst="rect">
            <a:avLst/>
          </a:prstGeo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  <a:p>
            <a:pPr lvl="1"/>
            <a:r>
              <a:rPr lang="sv-SE"/>
              <a:t>#</a:t>
            </a:r>
          </a:p>
          <a:p>
            <a:pPr lvl="2"/>
            <a:r>
              <a:rPr lang="sv-SE"/>
              <a:t>#</a:t>
            </a:r>
          </a:p>
          <a:p>
            <a:pPr lvl="3"/>
            <a:r>
              <a:rPr lang="sv-SE"/>
              <a:t>#</a:t>
            </a:r>
          </a:p>
          <a:p>
            <a:pPr lvl="4"/>
            <a:r>
              <a:rPr lang="sv-SE"/>
              <a:t>#</a:t>
            </a:r>
          </a:p>
        </p:txBody>
      </p:sp>
      <p:sp>
        <p:nvSpPr>
          <p:cNvPr id="22" name="Platshållare numm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33002" y="3359394"/>
            <a:ext cx="540000" cy="540000"/>
          </a:xfrm>
          <a:prstGeom prst="rect">
            <a:avLst/>
          </a:prstGeo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  <a:p>
            <a:pPr lvl="1"/>
            <a:r>
              <a:rPr lang="sv-SE"/>
              <a:t>#</a:t>
            </a:r>
          </a:p>
          <a:p>
            <a:pPr lvl="2"/>
            <a:r>
              <a:rPr lang="sv-SE"/>
              <a:t>#</a:t>
            </a:r>
          </a:p>
          <a:p>
            <a:pPr lvl="3"/>
            <a:r>
              <a:rPr lang="sv-SE"/>
              <a:t>#</a:t>
            </a:r>
          </a:p>
          <a:p>
            <a:pPr lvl="4"/>
            <a:r>
              <a:rPr lang="sv-SE"/>
              <a:t>#</a:t>
            </a:r>
          </a:p>
        </p:txBody>
      </p:sp>
      <p:sp>
        <p:nvSpPr>
          <p:cNvPr id="23" name="Platshållare numm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33002" y="2720757"/>
            <a:ext cx="540000" cy="540000"/>
          </a:xfrm>
          <a:prstGeom prst="rect">
            <a:avLst/>
          </a:prstGeo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  <a:p>
            <a:pPr lvl="1"/>
            <a:r>
              <a:rPr lang="sv-SE"/>
              <a:t>#</a:t>
            </a:r>
          </a:p>
          <a:p>
            <a:pPr lvl="2"/>
            <a:r>
              <a:rPr lang="sv-SE"/>
              <a:t>#</a:t>
            </a:r>
          </a:p>
          <a:p>
            <a:pPr lvl="3"/>
            <a:r>
              <a:rPr lang="sv-SE"/>
              <a:t>#</a:t>
            </a:r>
          </a:p>
          <a:p>
            <a:pPr lvl="4"/>
            <a:r>
              <a:rPr lang="sv-SE"/>
              <a:t>#</a:t>
            </a:r>
          </a:p>
        </p:txBody>
      </p:sp>
      <p:sp>
        <p:nvSpPr>
          <p:cNvPr id="24" name="Platshållare nummer 1"/>
          <p:cNvSpPr>
            <a:spLocks noGrp="1"/>
          </p:cNvSpPr>
          <p:nvPr>
            <p:ph type="body" sz="quarter" idx="21" hasCustomPrompt="1"/>
          </p:nvPr>
        </p:nvSpPr>
        <p:spPr>
          <a:xfrm>
            <a:off x="633002" y="2082120"/>
            <a:ext cx="540000" cy="540000"/>
          </a:xfrm>
          <a:prstGeom prst="rect">
            <a:avLst/>
          </a:prstGeo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  <a:p>
            <a:pPr lvl="1"/>
            <a:r>
              <a:rPr lang="sv-SE"/>
              <a:t>#</a:t>
            </a:r>
          </a:p>
          <a:p>
            <a:pPr lvl="2"/>
            <a:r>
              <a:rPr lang="sv-SE"/>
              <a:t>#</a:t>
            </a:r>
          </a:p>
          <a:p>
            <a:pPr lvl="3"/>
            <a:r>
              <a:rPr lang="sv-SE"/>
              <a:t>#</a:t>
            </a:r>
          </a:p>
          <a:p>
            <a:pPr lvl="4"/>
            <a:r>
              <a:rPr lang="sv-SE"/>
              <a:t>#</a:t>
            </a:r>
          </a:p>
        </p:txBody>
      </p:sp>
      <p:sp>
        <p:nvSpPr>
          <p:cNvPr id="25" name="Platshållare för text 2"/>
          <p:cNvSpPr>
            <a:spLocks noGrp="1"/>
          </p:cNvSpPr>
          <p:nvPr>
            <p:ph type="body" sz="quarter" idx="38" hasCustomPrompt="1"/>
          </p:nvPr>
        </p:nvSpPr>
        <p:spPr>
          <a:xfrm>
            <a:off x="7171236" y="2211388"/>
            <a:ext cx="4504827" cy="37542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Din agenda, obs! en textrad per ”punkt” </a:t>
            </a:r>
          </a:p>
          <a:p>
            <a:pPr lvl="0"/>
            <a:r>
              <a:rPr lang="sv-SE"/>
              <a:t>Din agenda, obs! en textrad per ”punkt” </a:t>
            </a:r>
          </a:p>
          <a:p>
            <a:pPr lvl="0"/>
            <a:r>
              <a:rPr lang="sv-SE"/>
              <a:t>Din agenda, obs! en textrad per ”punkt” </a:t>
            </a:r>
          </a:p>
          <a:p>
            <a:pPr lvl="0"/>
            <a:r>
              <a:rPr lang="sv-SE"/>
              <a:t>Din agenda, obs! en textrad per ”punkt” </a:t>
            </a:r>
          </a:p>
          <a:p>
            <a:pPr lvl="0"/>
            <a:r>
              <a:rPr lang="sv-SE"/>
              <a:t>Din agenda, obs! en textrad per ”punkt” </a:t>
            </a:r>
          </a:p>
          <a:p>
            <a:pPr lvl="0"/>
            <a:r>
              <a:rPr lang="sv-SE"/>
              <a:t>Din agenda, obs! en textrad per ”punkt” </a:t>
            </a:r>
          </a:p>
        </p:txBody>
      </p:sp>
      <p:sp>
        <p:nvSpPr>
          <p:cNvPr id="26" name="Platshållare för text 1"/>
          <p:cNvSpPr>
            <a:spLocks noGrp="1"/>
          </p:cNvSpPr>
          <p:nvPr>
            <p:ph type="body" sz="quarter" idx="3" hasCustomPrompt="1"/>
          </p:nvPr>
        </p:nvSpPr>
        <p:spPr>
          <a:xfrm>
            <a:off x="1455825" y="2218644"/>
            <a:ext cx="4480723" cy="37542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Din agenda, obs! en textrad per ”punkt” </a:t>
            </a:r>
          </a:p>
          <a:p>
            <a:pPr lvl="0"/>
            <a:r>
              <a:rPr lang="sv-SE"/>
              <a:t>Din agenda, obs! en textrad per ”punkt” </a:t>
            </a:r>
          </a:p>
          <a:p>
            <a:pPr lvl="0"/>
            <a:r>
              <a:rPr lang="sv-SE"/>
              <a:t>Din agenda, obs! en textrad per ”punkt” </a:t>
            </a:r>
          </a:p>
          <a:p>
            <a:pPr lvl="0"/>
            <a:r>
              <a:rPr lang="sv-SE"/>
              <a:t>Din agenda, obs! en textrad per ”punkt” </a:t>
            </a:r>
          </a:p>
          <a:p>
            <a:pPr lvl="0"/>
            <a:r>
              <a:rPr lang="sv-SE"/>
              <a:t>Din agenda, obs! en textrad per ”punkt” </a:t>
            </a:r>
          </a:p>
          <a:p>
            <a:pPr lvl="0"/>
            <a:r>
              <a:rPr lang="sv-SE"/>
              <a:t>Din agenda, obs! en textrad per ”punkt” </a:t>
            </a:r>
          </a:p>
        </p:txBody>
      </p:sp>
      <p:sp>
        <p:nvSpPr>
          <p:cNvPr id="11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7057102" y="368300"/>
            <a:ext cx="4618959" cy="1189038"/>
          </a:xfrm>
        </p:spPr>
        <p:txBody>
          <a:bodyPr bIns="72000" anchor="b">
            <a:normAutofit/>
          </a:bodyPr>
          <a:lstStyle>
            <a:lvl1pPr marL="0" indent="0" algn="r">
              <a:buNone/>
              <a:defRPr sz="16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Redigera underrubrik här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6349436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/>
              <a:t>Skriv in en agenda här</a:t>
            </a:r>
          </a:p>
        </p:txBody>
      </p:sp>
    </p:spTree>
    <p:extLst>
      <p:ext uri="{BB962C8B-B14F-4D97-AF65-F5344CB8AC3E}">
        <p14:creationId xmlns:p14="http://schemas.microsoft.com/office/powerpoint/2010/main" val="3218742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underrubrik + 1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501387" indent="-214799">
              <a:buFont typeface="Arial" panose="020B0604020202020204" pitchFamily="34" charset="0"/>
              <a:buChar char="•"/>
              <a:defRPr/>
            </a:lvl2pPr>
            <a:lvl3pPr marL="715997" indent="-214799">
              <a:buFont typeface="Arial" panose="020B0604020202020204" pitchFamily="34" charset="0"/>
              <a:buChar char="•"/>
              <a:defRPr/>
            </a:lvl3pPr>
            <a:lvl4pPr marL="859196" indent="-143200">
              <a:buFont typeface="Arial" panose="020B0604020202020204" pitchFamily="34" charset="0"/>
              <a:buChar char="•"/>
              <a:defRPr/>
            </a:lvl4pPr>
            <a:lvl5pPr marL="1002395" indent="-143200">
              <a:buFont typeface="Arial" panose="020B0604020202020204" pitchFamily="34" charset="0"/>
              <a:buChar char="•"/>
              <a:defRPr/>
            </a:lvl5pPr>
            <a:lvl6pPr marL="2000496" indent="-181864">
              <a:buFont typeface="Arial" panose="020B0604020202020204" pitchFamily="34" charset="0"/>
              <a:buChar char="•"/>
              <a:defRPr/>
            </a:lvl6pPr>
            <a:lvl7pPr marL="2364222" indent="-181864">
              <a:buFont typeface="Arial" panose="020B0604020202020204" pitchFamily="34" charset="0"/>
              <a:buChar char="•"/>
              <a:defRPr/>
            </a:lvl7pPr>
            <a:lvl8pPr marL="2727949" indent="-181864">
              <a:buFont typeface="Arial" panose="020B0604020202020204" pitchFamily="34" charset="0"/>
              <a:buChar char="•"/>
              <a:defRPr/>
            </a:lvl8pPr>
            <a:lvl9pPr marL="3091675" indent="-181864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04DF-EFC6-4030-8DAE-2A17F3C077C6}" type="datetimeFigureOut">
              <a:rPr lang="sv-SE" smtClean="0"/>
              <a:pPr/>
              <a:t>2023-04-27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F196-52AE-474F-8618-9C9C954F992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3" y="447068"/>
            <a:ext cx="9791698" cy="441325"/>
          </a:xfrm>
        </p:spPr>
        <p:txBody>
          <a:bodyPr anchor="b">
            <a:noAutofit/>
          </a:bodyPr>
          <a:lstStyle>
            <a:lvl1pPr marL="0" indent="0">
              <a:buNone/>
              <a:defRPr sz="1432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sv-SE"/>
              <a:t>Kapitelrubrik</a:t>
            </a:r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1" y="1628775"/>
            <a:ext cx="9791700" cy="431800"/>
          </a:xfrm>
        </p:spPr>
        <p:txBody>
          <a:bodyPr>
            <a:noAutofit/>
          </a:bodyPr>
          <a:lstStyle>
            <a:lvl1pPr marL="0" indent="0">
              <a:buNone/>
              <a:defRPr sz="1591"/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21149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eltext"/>
          <p:cNvSpPr txBox="1">
            <a:spLocks noGrp="1"/>
          </p:cNvSpPr>
          <p:nvPr>
            <p:ph type="title"/>
          </p:nvPr>
        </p:nvSpPr>
        <p:spPr>
          <a:xfrm>
            <a:off x="703685" y="703410"/>
            <a:ext cx="10792990" cy="1285729"/>
          </a:xfrm>
          <a:prstGeom prst="rect">
            <a:avLst/>
          </a:prstGeom>
        </p:spPr>
        <p:txBody>
          <a:bodyPr lIns="182849" tIns="182849" rIns="182849" bIns="182849" anchor="t"/>
          <a:lstStyle>
            <a:lvl1pPr algn="l" defTabSz="914400">
              <a:lnSpc>
                <a:spcPct val="90000"/>
              </a:lnSpc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15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703685" y="1989139"/>
            <a:ext cx="10792990" cy="3924301"/>
          </a:xfrm>
          <a:prstGeom prst="rect">
            <a:avLst/>
          </a:prstGeom>
        </p:spPr>
        <p:txBody>
          <a:bodyPr lIns="182849" tIns="182849" rIns="182849" bIns="182849" anchor="t"/>
          <a:lstStyle>
            <a:lvl1pPr marL="431800" indent="-406400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5600"/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11200" indent="-444500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5600"/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005840" indent="-497840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5600"/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276350" indent="-533400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5600"/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1504950" indent="-533400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5600"/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725777" y="6321635"/>
            <a:ext cx="175866" cy="172815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45085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301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 Startsida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110"/>
            <a:ext cx="12192000" cy="5679431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sv-SE"/>
              <a:t>Montera en bild genom att klicka på bildsymbolen i mitten</a:t>
            </a:r>
          </a:p>
        </p:txBody>
      </p:sp>
      <p:sp>
        <p:nvSpPr>
          <p:cNvPr id="4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0" y="3960445"/>
            <a:ext cx="7519039" cy="522808"/>
          </a:xfrm>
          <a:solidFill>
            <a:schemeClr val="tx2">
              <a:lumMod val="75000"/>
              <a:lumOff val="25000"/>
            </a:schemeClr>
          </a:solidFill>
        </p:spPr>
        <p:txBody>
          <a:bodyPr wrap="square" lIns="540000" tIns="36000" rIns="144000" bIns="180000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Skriv en ingress eller ditt namn här</a:t>
            </a:r>
          </a:p>
        </p:txBody>
      </p:sp>
      <p:sp>
        <p:nvSpPr>
          <p:cNvPr id="54" name="Rubrik 1"/>
          <p:cNvSpPr>
            <a:spLocks noGrp="1"/>
          </p:cNvSpPr>
          <p:nvPr>
            <p:ph type="title" hasCustomPrompt="1"/>
          </p:nvPr>
        </p:nvSpPr>
        <p:spPr>
          <a:xfrm>
            <a:off x="0" y="3042932"/>
            <a:ext cx="7519039" cy="917513"/>
          </a:xfrm>
          <a:solidFill>
            <a:schemeClr val="tx2">
              <a:lumMod val="75000"/>
              <a:lumOff val="25000"/>
            </a:schemeClr>
          </a:solidFill>
        </p:spPr>
        <p:txBody>
          <a:bodyPr wrap="square" lIns="540000" tIns="180000" rIns="180000" bIns="180000">
            <a:spAutoFit/>
          </a:bodyPr>
          <a:lstStyle>
            <a:lvl1pPr>
              <a:defRPr lang="sv-SE" sz="4000" kern="1200" baseline="0" dirty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sv-SE"/>
              <a:t>Skriv in en välkomsthälsning här</a:t>
            </a:r>
          </a:p>
        </p:txBody>
      </p:sp>
      <p:pic>
        <p:nvPicPr>
          <p:cNvPr id="7" name="Logo" descr="Livsmedelsverkets logotyp utgörs av en rund orange symbol samt texten Livsmedelsverket. Symbolen ska symbolisera en brödkaka med en avbruten del för att avsmakas, testas och&#10;kontrolleras." title="Livsmedelsverket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64" y="6144944"/>
            <a:ext cx="2522664" cy="35226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5249" y="5963191"/>
            <a:ext cx="1358092" cy="6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79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7535863" y="368300"/>
            <a:ext cx="4032250" cy="1260475"/>
          </a:xfrm>
        </p:spPr>
        <p:txBody>
          <a:bodyPr bIns="72000" anchor="b">
            <a:normAutofit/>
          </a:bodyPr>
          <a:lstStyle>
            <a:lvl1pPr marL="0" indent="0" algn="r">
              <a:buNone/>
              <a:defRPr sz="2000" b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en ingress här</a:t>
            </a:r>
          </a:p>
        </p:txBody>
      </p:sp>
      <p:sp>
        <p:nvSpPr>
          <p:cNvPr id="95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5126"/>
            <a:ext cx="6551612" cy="12636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Skriv in kapitel här</a:t>
            </a:r>
          </a:p>
        </p:txBody>
      </p:sp>
      <p:sp>
        <p:nvSpPr>
          <p:cNvPr id="3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916113"/>
            <a:ext cx="12192000" cy="43211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sv-SE"/>
              <a:t>Montera en bild genom att klicka på bildsymbolen i mitten</a:t>
            </a:r>
          </a:p>
        </p:txBody>
      </p:sp>
    </p:spTree>
    <p:extLst>
      <p:ext uri="{BB962C8B-B14F-4D97-AF65-F5344CB8AC3E}">
        <p14:creationId xmlns:p14="http://schemas.microsoft.com/office/powerpoint/2010/main" val="2524840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 och innehåll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Skriv in text här, med eller utan punkter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45996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 Bild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anchor="t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/>
              <a:t>Montera en bild genom att klicka på bildsymbolen i mitten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>
          <a:xfrm>
            <a:off x="623888" y="1916113"/>
            <a:ext cx="5822632" cy="4318000"/>
          </a:xfrm>
        </p:spPr>
        <p:txBody>
          <a:bodyPr/>
          <a:lstStyle/>
          <a:p>
            <a:pPr lvl="0"/>
            <a:r>
              <a:rPr lang="sv-SE"/>
              <a:t>Skriv in text här, med eller utan punkter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6"/>
            <a:ext cx="5822632" cy="1263650"/>
          </a:xfrm>
        </p:spPr>
        <p:txBody>
          <a:bodyPr anchor="b"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3008033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. Två texrutor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sz="half" idx="2" hasCustomPrompt="1"/>
          </p:nvPr>
        </p:nvSpPr>
        <p:spPr>
          <a:xfrm>
            <a:off x="6348413" y="1916113"/>
            <a:ext cx="5219699" cy="4321175"/>
          </a:xfrm>
        </p:spPr>
        <p:txBody>
          <a:bodyPr/>
          <a:lstStyle/>
          <a:p>
            <a:pPr lvl="0"/>
            <a:r>
              <a:rPr lang="sv-SE"/>
              <a:t>Skriv in text här, med eller utan punkter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916113"/>
            <a:ext cx="5219700" cy="43211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Skriv in text här, med eller utan punkter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35353028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. Tom sida med logo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10100925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. Text med bild/diagram/tabell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1"/>
          <p:cNvSpPr>
            <a:spLocks noGrp="1"/>
          </p:cNvSpPr>
          <p:nvPr>
            <p:ph sz="half" idx="2" hasCustomPrompt="1"/>
          </p:nvPr>
        </p:nvSpPr>
        <p:spPr>
          <a:xfrm>
            <a:off x="6348413" y="1923917"/>
            <a:ext cx="5219700" cy="4313371"/>
          </a:xfrm>
        </p:spPr>
        <p:txBody>
          <a:bodyPr/>
          <a:lstStyle/>
          <a:p>
            <a:pPr lvl="0"/>
            <a:r>
              <a:rPr lang="sv-SE"/>
              <a:t>Skriv in text här, med eller utan punkter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623889" y="1916114"/>
            <a:ext cx="5219701" cy="4321175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chemeClr val="tx2"/>
                </a:solidFill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sv-SE"/>
              <a:t>Skriv in text här, med eller utan punkter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0"/>
            <a:ext cx="10944225" cy="126047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197738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.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sz="half" idx="2" hasCustomPrompt="1"/>
          </p:nvPr>
        </p:nvSpPr>
        <p:spPr>
          <a:xfrm>
            <a:off x="6275387" y="1808163"/>
            <a:ext cx="5400675" cy="4500562"/>
          </a:xfrm>
        </p:spPr>
        <p:txBody>
          <a:bodyPr>
            <a:normAutofit/>
          </a:bodyPr>
          <a:lstStyle>
            <a:lvl1pPr marL="0" marR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515938" y="1808163"/>
            <a:ext cx="5400675" cy="45005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1556211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Organisation, orange med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35863" y="3537287"/>
            <a:ext cx="4032249" cy="2700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/>
              <a:t>Montera en bild genom att klicka på bildsymbolen i mitten</a:t>
            </a:r>
          </a:p>
        </p:txBody>
      </p:sp>
      <p:sp>
        <p:nvSpPr>
          <p:cNvPr id="23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35863" y="531188"/>
            <a:ext cx="4032250" cy="2700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/>
              <a:t>Montera en bild genom att klicka på bildsymbolen i mitten</a:t>
            </a:r>
          </a:p>
        </p:txBody>
      </p:sp>
      <p:sp>
        <p:nvSpPr>
          <p:cNvPr id="28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623887" y="1916114"/>
            <a:ext cx="6551613" cy="4321175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 baseline="0">
                <a:solidFill>
                  <a:schemeClr val="tx2"/>
                </a:solidFill>
                <a:latin typeface="+mn-lt"/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in text här, med eller utan punkter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0"/>
            <a:ext cx="6551612" cy="126047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942775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. Text med bild/diagram/tabell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1"/>
          <p:cNvSpPr>
            <a:spLocks noGrp="1"/>
          </p:cNvSpPr>
          <p:nvPr>
            <p:ph sz="half" idx="2" hasCustomPrompt="1"/>
          </p:nvPr>
        </p:nvSpPr>
        <p:spPr>
          <a:xfrm>
            <a:off x="6348413" y="1923916"/>
            <a:ext cx="5219700" cy="4313371"/>
          </a:xfrm>
        </p:spPr>
        <p:txBody>
          <a:bodyPr/>
          <a:lstStyle/>
          <a:p>
            <a:pPr lvl="0"/>
            <a:r>
              <a:rPr lang="sv-SE"/>
              <a:t>Skriv in text här, med eller utan punkter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623888" y="1916113"/>
            <a:ext cx="5219701" cy="4321175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Skriv in text här, med eller utan punkter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0944225" cy="126047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19773832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Organisation, orange med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35863" y="3537287"/>
            <a:ext cx="4032249" cy="2700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/>
              <a:t>Montera en bild genom att klicka på bildsymbolen i mitten</a:t>
            </a:r>
          </a:p>
        </p:txBody>
      </p:sp>
      <p:sp>
        <p:nvSpPr>
          <p:cNvPr id="23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35863" y="531188"/>
            <a:ext cx="4032250" cy="2700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/>
              <a:t>Montera en bild genom att klicka på bildsymbolen i mitten</a:t>
            </a:r>
          </a:p>
        </p:txBody>
      </p:sp>
      <p:sp>
        <p:nvSpPr>
          <p:cNvPr id="28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623887" y="1916113"/>
            <a:ext cx="6551613" cy="4321175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in text här, med eller utan punkter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6551612" cy="126047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942775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Bild med text/kontakt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"/>
          <p:cNvSpPr>
            <a:spLocks noGrp="1"/>
          </p:cNvSpPr>
          <p:nvPr>
            <p:ph idx="1" hasCustomPrompt="1"/>
          </p:nvPr>
        </p:nvSpPr>
        <p:spPr>
          <a:xfrm>
            <a:off x="623888" y="1916113"/>
            <a:ext cx="10940388" cy="4318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Skriv in text här, med eller utan punkter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623888" y="365126"/>
            <a:ext cx="10940388" cy="126365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ktangel 2"/>
          <p:cNvSpPr/>
          <p:nvPr userDrawn="1"/>
        </p:nvSpPr>
        <p:spPr>
          <a:xfrm>
            <a:off x="10742103" y="6213137"/>
            <a:ext cx="1266738" cy="54419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2244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Brödkaka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1"/>
          <p:cNvSpPr>
            <a:spLocks noGrp="1"/>
          </p:cNvSpPr>
          <p:nvPr>
            <p:ph idx="1" hasCustomPrompt="1"/>
          </p:nvPr>
        </p:nvSpPr>
        <p:spPr>
          <a:xfrm>
            <a:off x="623888" y="1916113"/>
            <a:ext cx="10940388" cy="4318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Skriv in text här, med eller utan punkter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23888" y="365126"/>
            <a:ext cx="10940388" cy="126365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8489658" y="6259277"/>
            <a:ext cx="2193721" cy="51483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919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. Start/Slu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 descr="Livsmedelsverkets logotyp utgörs av en rund orange symbol samt texten Livsmedelsverket. Symbolen ska symbolisera en brödkaka med en avbruten del för att avsmakas, testas och&#10;kontrolleras." title="Livsmedelsverket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16" y="3246168"/>
            <a:ext cx="4204142" cy="58705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4759" y="2664314"/>
            <a:ext cx="2473797" cy="11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67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. Text - Stående skärm* använd 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1"/>
          <p:cNvSpPr>
            <a:spLocks noGrp="1"/>
          </p:cNvSpPr>
          <p:nvPr>
            <p:ph type="body" orient="vert" idx="1"/>
          </p:nvPr>
        </p:nvSpPr>
        <p:spPr>
          <a:xfrm>
            <a:off x="623888" y="368300"/>
            <a:ext cx="9287506" cy="6234523"/>
          </a:xfrm>
        </p:spPr>
        <p:txBody>
          <a:bodyPr vert="eaVert"/>
          <a:lstStyle>
            <a:lvl1pPr marL="177801" indent="-177801"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 rot="5400000">
            <a:off x="7819030" y="2853740"/>
            <a:ext cx="6234519" cy="1263650"/>
          </a:xfrm>
        </p:spPr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437098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3. Bild och text - Stående skärm* använd 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5400000">
            <a:off x="4878572" y="-455423"/>
            <a:ext cx="6857999" cy="776885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/>
              <a:t>Montera en bild genom att klicka på bildsymbolen i mitten</a:t>
            </a:r>
          </a:p>
        </p:txBody>
      </p:sp>
      <p:sp>
        <p:nvSpPr>
          <p:cNvPr id="3" name="Platshållare för text 1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1883735" cy="6216428"/>
          </a:xfrm>
        </p:spPr>
        <p:txBody>
          <a:bodyPr vert="eaVert"/>
          <a:lstStyle>
            <a:lvl1pPr marL="177801" indent="-177801"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orient="vert" hasCustomPrompt="1"/>
          </p:nvPr>
        </p:nvSpPr>
        <p:spPr>
          <a:xfrm>
            <a:off x="3051177" y="368301"/>
            <a:ext cx="1142114" cy="6213253"/>
          </a:xfrm>
        </p:spPr>
        <p:txBody>
          <a:bodyPr vert="eaVert"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12522984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B450641-E427-4EA4-A429-795DDFE19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576" y="586864"/>
            <a:ext cx="10718031" cy="718063"/>
          </a:xfrm>
          <a:prstGeom prst="rect">
            <a:avLst/>
          </a:prstGeom>
        </p:spPr>
        <p:txBody>
          <a:bodyPr tIns="0" rIns="0" bIns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 cap="none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cap="none" spc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600" spc="0">
                <a:solidFill>
                  <a:srgbClr val="7A91A6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 spc="0">
                <a:solidFill>
                  <a:srgbClr val="7A91A6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 spc="0">
                <a:solidFill>
                  <a:srgbClr val="7A91A6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spc="0">
                <a:solidFill>
                  <a:srgbClr val="7A91A6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spc="0">
                <a:solidFill>
                  <a:srgbClr val="7A91A6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spc="0">
                <a:solidFill>
                  <a:srgbClr val="7A91A6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spc="0">
                <a:solidFill>
                  <a:srgbClr val="7A91A6"/>
                </a:solidFill>
              </a:defRPr>
            </a:lvl9pPr>
          </a:lstStyle>
          <a:p>
            <a:pPr lvl="0"/>
            <a:r>
              <a:rPr lang="sv-SE" noProof="0"/>
              <a:t>Click to edit title </a:t>
            </a:r>
          </a:p>
          <a:p>
            <a:pPr lvl="1"/>
            <a:r>
              <a:rPr lang="sv-SE" noProof="0"/>
              <a:t>Second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2ED196-7E65-44DD-BAB4-CA790F2A2662}"/>
              </a:ext>
            </a:extLst>
          </p:cNvPr>
          <p:cNvCxnSpPr/>
          <p:nvPr userDrawn="1"/>
        </p:nvCxnSpPr>
        <p:spPr>
          <a:xfrm>
            <a:off x="737576" y="1304925"/>
            <a:ext cx="1071977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99841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underrubrik + 1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501390" indent="-214800">
              <a:buFont typeface="Arial" panose="020B0604020202020204" pitchFamily="34" charset="0"/>
              <a:buChar char="•"/>
              <a:defRPr/>
            </a:lvl2pPr>
            <a:lvl3pPr marL="716001" indent="-214800">
              <a:buFont typeface="Arial" panose="020B0604020202020204" pitchFamily="34" charset="0"/>
              <a:buChar char="•"/>
              <a:defRPr/>
            </a:lvl3pPr>
            <a:lvl4pPr marL="859202" indent="-143201">
              <a:buFont typeface="Arial" panose="020B0604020202020204" pitchFamily="34" charset="0"/>
              <a:buChar char="•"/>
              <a:defRPr/>
            </a:lvl4pPr>
            <a:lvl5pPr marL="1002402" indent="-143201">
              <a:buFont typeface="Arial" panose="020B0604020202020204" pitchFamily="34" charset="0"/>
              <a:buChar char="•"/>
              <a:defRPr/>
            </a:lvl5pPr>
            <a:lvl6pPr marL="2000509" indent="-181865">
              <a:buFont typeface="Arial" panose="020B0604020202020204" pitchFamily="34" charset="0"/>
              <a:buChar char="•"/>
              <a:defRPr/>
            </a:lvl6pPr>
            <a:lvl7pPr marL="2364238" indent="-181865">
              <a:buFont typeface="Arial" panose="020B0604020202020204" pitchFamily="34" charset="0"/>
              <a:buChar char="•"/>
              <a:defRPr/>
            </a:lvl7pPr>
            <a:lvl8pPr marL="2727967" indent="-181865">
              <a:buFont typeface="Arial" panose="020B0604020202020204" pitchFamily="34" charset="0"/>
              <a:buChar char="•"/>
              <a:defRPr/>
            </a:lvl8pPr>
            <a:lvl9pPr marL="3091695" indent="-181865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04DF-EFC6-4030-8DAE-2A17F3C077C6}" type="datetimeFigureOut">
              <a:rPr lang="sv-SE" smtClean="0"/>
              <a:pPr/>
              <a:t>2023-04-27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F196-52AE-474F-8618-9C9C954F992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3" y="447069"/>
            <a:ext cx="9791698" cy="441325"/>
          </a:xfrm>
        </p:spPr>
        <p:txBody>
          <a:bodyPr anchor="b">
            <a:noAutofit/>
          </a:bodyPr>
          <a:lstStyle>
            <a:lvl1pPr marL="0" indent="0">
              <a:buNone/>
              <a:defRPr sz="15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sv-SE"/>
              <a:t>Kapitelrubrik</a:t>
            </a:r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1" y="1628775"/>
            <a:ext cx="9791700" cy="431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1543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.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2"/>
          <p:cNvSpPr/>
          <p:nvPr userDrawn="1"/>
        </p:nvSpPr>
        <p:spPr>
          <a:xfrm>
            <a:off x="6275388" y="2417857"/>
            <a:ext cx="5400674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"/>
          <p:cNvSpPr/>
          <p:nvPr userDrawn="1"/>
        </p:nvSpPr>
        <p:spPr>
          <a:xfrm>
            <a:off x="515938" y="2417857"/>
            <a:ext cx="5400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sz="quarter" idx="4"/>
          </p:nvPr>
        </p:nvSpPr>
        <p:spPr>
          <a:xfrm>
            <a:off x="6275388" y="2492375"/>
            <a:ext cx="5400674" cy="38163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half" idx="2"/>
          </p:nvPr>
        </p:nvSpPr>
        <p:spPr>
          <a:xfrm>
            <a:off x="515938" y="2505074"/>
            <a:ext cx="5400675" cy="38036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3" hasCustomPrompt="1"/>
          </p:nvPr>
        </p:nvSpPr>
        <p:spPr>
          <a:xfrm>
            <a:off x="6275388" y="1808163"/>
            <a:ext cx="5400674" cy="54000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8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sv-SE"/>
              <a:t>Skriv in underrubrik här</a:t>
            </a:r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515940" y="1808163"/>
            <a:ext cx="5400674" cy="53974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Skriv in underrubrik här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15939" y="365125"/>
            <a:ext cx="11160124" cy="1192213"/>
          </a:xfrm>
        </p:spPr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324982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. Text - Stående skärm* använd 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1"/>
          <p:cNvSpPr>
            <a:spLocks noGrp="1"/>
          </p:cNvSpPr>
          <p:nvPr>
            <p:ph type="body" orient="vert" idx="1"/>
          </p:nvPr>
        </p:nvSpPr>
        <p:spPr>
          <a:xfrm>
            <a:off x="623888" y="368299"/>
            <a:ext cx="9287506" cy="6234523"/>
          </a:xfrm>
        </p:spPr>
        <p:txBody>
          <a:bodyPr vert="eaVert"/>
          <a:lstStyle>
            <a:lvl1pPr marL="177800" indent="-177800"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 rot="5400000">
            <a:off x="7819029" y="2853740"/>
            <a:ext cx="6234519" cy="1263650"/>
          </a:xfrm>
        </p:spPr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4370984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3. Bild och text - Stående skärm* använd 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5400000">
            <a:off x="4878571" y="-455424"/>
            <a:ext cx="6857999" cy="776885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/>
              <a:t>Montera en bild genom att klicka på bildsymbolen i mitten</a:t>
            </a:r>
          </a:p>
        </p:txBody>
      </p:sp>
      <p:sp>
        <p:nvSpPr>
          <p:cNvPr id="3" name="Platshållare för text 1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1883735" cy="6216428"/>
          </a:xfrm>
        </p:spPr>
        <p:txBody>
          <a:bodyPr vert="eaVert"/>
          <a:lstStyle>
            <a:lvl1pPr marL="177800" indent="-177800"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orient="vert" hasCustomPrompt="1"/>
          </p:nvPr>
        </p:nvSpPr>
        <p:spPr>
          <a:xfrm>
            <a:off x="3051177" y="368300"/>
            <a:ext cx="1142114" cy="6213253"/>
          </a:xfrm>
        </p:spPr>
        <p:txBody>
          <a:bodyPr vert="eaVert"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1252298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0746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underrubrik + 1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501390" indent="-214800">
              <a:buFont typeface="Arial" panose="020B0604020202020204" pitchFamily="34" charset="0"/>
              <a:buChar char="•"/>
              <a:defRPr/>
            </a:lvl2pPr>
            <a:lvl3pPr marL="716001" indent="-214800">
              <a:buFont typeface="Arial" panose="020B0604020202020204" pitchFamily="34" charset="0"/>
              <a:buChar char="•"/>
              <a:defRPr/>
            </a:lvl3pPr>
            <a:lvl4pPr marL="859202" indent="-143201">
              <a:buFont typeface="Arial" panose="020B0604020202020204" pitchFamily="34" charset="0"/>
              <a:buChar char="•"/>
              <a:defRPr/>
            </a:lvl4pPr>
            <a:lvl5pPr marL="1002402" indent="-143201">
              <a:buFont typeface="Arial" panose="020B0604020202020204" pitchFamily="34" charset="0"/>
              <a:buChar char="•"/>
              <a:defRPr/>
            </a:lvl5pPr>
            <a:lvl6pPr marL="2000509" indent="-181865">
              <a:buFont typeface="Arial" panose="020B0604020202020204" pitchFamily="34" charset="0"/>
              <a:buChar char="•"/>
              <a:defRPr/>
            </a:lvl6pPr>
            <a:lvl7pPr marL="2364238" indent="-181865">
              <a:buFont typeface="Arial" panose="020B0604020202020204" pitchFamily="34" charset="0"/>
              <a:buChar char="•"/>
              <a:defRPr/>
            </a:lvl7pPr>
            <a:lvl8pPr marL="2727967" indent="-181865">
              <a:buFont typeface="Arial" panose="020B0604020202020204" pitchFamily="34" charset="0"/>
              <a:buChar char="•"/>
              <a:defRPr/>
            </a:lvl8pPr>
            <a:lvl9pPr marL="3091695" indent="-181865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04DF-EFC6-4030-8DAE-2A17F3C077C6}" type="datetimeFigureOut">
              <a:rPr lang="sv-SE" smtClean="0"/>
              <a:pPr/>
              <a:t>2023-04-27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F196-52AE-474F-8618-9C9C954F992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3" y="447069"/>
            <a:ext cx="9791698" cy="441325"/>
          </a:xfrm>
        </p:spPr>
        <p:txBody>
          <a:bodyPr anchor="b">
            <a:noAutofit/>
          </a:bodyPr>
          <a:lstStyle>
            <a:lvl1pPr marL="0" indent="0">
              <a:buNone/>
              <a:defRPr sz="1452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sv-SE"/>
              <a:t>Kapitelrubrik</a:t>
            </a:r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1" y="1628775"/>
            <a:ext cx="9791700" cy="431800"/>
          </a:xfrm>
        </p:spPr>
        <p:txBody>
          <a:bodyPr>
            <a:noAutofit/>
          </a:bodyPr>
          <a:lstStyle>
            <a:lvl1pPr marL="0" indent="0">
              <a:buNone/>
              <a:defRPr sz="1633"/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4196538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A169-B7EF-4300-8F3C-3E6D5FE45CD8}" type="datetimeFigureOut">
              <a:rPr lang="sv-SE" smtClean="0"/>
              <a:t>2023-04-27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EBCD-85A5-4028-811C-F757B1F0FA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6724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CE98-70D2-4093-8580-CD102F1A8856}" type="datetime1">
              <a:rPr lang="sv-SE" smtClean="0"/>
              <a:t>2023-04-27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4944-7EBD-4003-B23D-77E0DAEECA3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2163799"/>
            <a:ext cx="9073008" cy="3352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2000">
                <a:solidFill>
                  <a:srgbClr val="0028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sv-SE"/>
              <a:t>Brödtext</a:t>
            </a:r>
          </a:p>
          <a:p>
            <a:pPr lvl="0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60503"/>
            <a:ext cx="6345430" cy="600345"/>
          </a:xfrm>
        </p:spPr>
        <p:txBody>
          <a:bodyPr/>
          <a:lstStyle>
            <a:lvl1pPr>
              <a:defRPr sz="2800"/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3865298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764704"/>
            <a:ext cx="10873208" cy="6003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932A-484B-4EE6-96D9-414C8D2A7A56}" type="datetime1">
              <a:rPr lang="sv-SE" smtClean="0"/>
              <a:t>2023-04-27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8237B-53E4-4C89-90E5-984DF6410D2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4626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B450641-E427-4EA4-A429-795DDFE19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576" y="586863"/>
            <a:ext cx="10718031" cy="718063"/>
          </a:xfrm>
          <a:prstGeom prst="rect">
            <a:avLst/>
          </a:prstGeom>
        </p:spPr>
        <p:txBody>
          <a:bodyPr tIns="0" rIns="0" bIns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54" b="1" cap="none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65" b="0" cap="none" spc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665" spc="0">
                <a:solidFill>
                  <a:srgbClr val="7A91A6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65" spc="0">
                <a:solidFill>
                  <a:srgbClr val="7A91A6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65" spc="0">
                <a:solidFill>
                  <a:srgbClr val="7A91A6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65" spc="0">
                <a:solidFill>
                  <a:srgbClr val="7A91A6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65" spc="0">
                <a:solidFill>
                  <a:srgbClr val="7A91A6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65" spc="0">
                <a:solidFill>
                  <a:srgbClr val="7A91A6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65" spc="0">
                <a:solidFill>
                  <a:srgbClr val="7A91A6"/>
                </a:solidFill>
              </a:defRPr>
            </a:lvl9pPr>
          </a:lstStyle>
          <a:p>
            <a:pPr lvl="0"/>
            <a:r>
              <a:rPr lang="sv-SE" noProof="0"/>
              <a:t>Click to edit title </a:t>
            </a:r>
          </a:p>
          <a:p>
            <a:pPr lvl="1"/>
            <a:r>
              <a:rPr lang="sv-SE" noProof="0"/>
              <a:t>Second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2ED196-7E65-44DD-BAB4-CA790F2A2662}"/>
              </a:ext>
            </a:extLst>
          </p:cNvPr>
          <p:cNvCxnSpPr/>
          <p:nvPr userDrawn="1"/>
        </p:nvCxnSpPr>
        <p:spPr>
          <a:xfrm>
            <a:off x="737576" y="1304925"/>
            <a:ext cx="1071977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99841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.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34D-AD03-4D45-B45D-B735AD8926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A99B-0DBA-4268-AE16-037620823E88}" type="datetimeFigureOut">
              <a:rPr lang="sv-SE" smtClean="0"/>
              <a:t>2023-04-27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15938" y="365125"/>
            <a:ext cx="11160124" cy="1192213"/>
          </a:xfrm>
        </p:spPr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295736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.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5938" y="-1304925"/>
            <a:ext cx="11160124" cy="119221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4161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12000" y="0"/>
            <a:ext cx="4680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bildramen, gå till menyfliken infoga och klicka på ”Infoga bild” i fliken för Bildbank.  När du sökt upp och valt bild,  välj upplösningen till vänster i rutans nederkant innan du klickar på infoga bild.  </a:t>
            </a:r>
            <a:br>
              <a:rPr lang="sv-SE"/>
            </a:br>
            <a:r>
              <a:rPr lang="sv-SE"/>
              <a:t>För en helbild behövs minst 1600 </a:t>
            </a:r>
            <a:r>
              <a:rPr lang="sv-SE" err="1"/>
              <a:t>px</a:t>
            </a:r>
            <a:r>
              <a:rPr lang="sv-SE"/>
              <a:t>. </a:t>
            </a:r>
          </a:p>
          <a:p>
            <a:endParaRPr lang="sv-SE"/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515938" y="1808163"/>
            <a:ext cx="6653212" cy="435768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15938" y="365125"/>
            <a:ext cx="6653212" cy="119221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2168781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/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28006" y="6453187"/>
            <a:ext cx="1448056" cy="215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F34D-AD03-4D45-B45D-B735AD8926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914479" y="6453188"/>
            <a:ext cx="4018559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186008" y="6453188"/>
            <a:ext cx="14635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9A99B-0DBA-4268-AE16-037620823E88}" type="datetimeFigureOut">
              <a:rPr lang="sv-SE" smtClean="0"/>
              <a:t>2023-04-27</a:t>
            </a:fld>
            <a:endParaRPr lang="sv-SE"/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/>
          </p:nvPr>
        </p:nvSpPr>
        <p:spPr>
          <a:xfrm>
            <a:off x="515939" y="1808163"/>
            <a:ext cx="11160124" cy="435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Skriv in text här, aktivera/avaktivera punkt eller numrering i meny under Start / Stycke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sju</a:t>
            </a:r>
          </a:p>
          <a:p>
            <a:pPr lvl="7"/>
            <a:r>
              <a:rPr lang="sv-SE"/>
              <a:t>Nivå åtta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1160124" cy="1192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/>
              <a:t>Skriv in en rubrik här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2335938" y="6264749"/>
            <a:ext cx="859541" cy="4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8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1" r:id="rId3"/>
    <p:sldLayoutId id="2147483908" r:id="rId4"/>
    <p:sldLayoutId id="2147483992" r:id="rId5"/>
    <p:sldLayoutId id="2147483901" r:id="rId6"/>
    <p:sldLayoutId id="2147483902" r:id="rId7"/>
    <p:sldLayoutId id="2147483903" r:id="rId8"/>
    <p:sldLayoutId id="2147483909" r:id="rId9"/>
    <p:sldLayoutId id="2147483979" r:id="rId10"/>
    <p:sldLayoutId id="2147483905" r:id="rId11"/>
    <p:sldLayoutId id="2147483980" r:id="rId12"/>
    <p:sldLayoutId id="2147483987" r:id="rId13"/>
    <p:sldLayoutId id="2147483970" r:id="rId14"/>
    <p:sldLayoutId id="2147483914" r:id="rId15"/>
    <p:sldLayoutId id="2147483916" r:id="rId16"/>
    <p:sldLayoutId id="2147483918" r:id="rId17"/>
    <p:sldLayoutId id="2147483919" r:id="rId18"/>
    <p:sldLayoutId id="2147483920" r:id="rId19"/>
    <p:sldLayoutId id="2147483972" r:id="rId20"/>
    <p:sldLayoutId id="2147483926" r:id="rId21"/>
    <p:sldLayoutId id="2147483923" r:id="rId22"/>
    <p:sldLayoutId id="2147483929" r:id="rId23"/>
    <p:sldLayoutId id="2147483904" r:id="rId24"/>
    <p:sldLayoutId id="2147483967" r:id="rId25"/>
    <p:sldLayoutId id="2147483906" r:id="rId26"/>
    <p:sldLayoutId id="2147483907" r:id="rId27"/>
    <p:sldLayoutId id="2147483971" r:id="rId28"/>
    <p:sldLayoutId id="2147483982" r:id="rId29"/>
    <p:sldLayoutId id="2147483983" r:id="rId30"/>
    <p:sldLayoutId id="2147483984" r:id="rId31"/>
    <p:sldLayoutId id="2147483985" r:id="rId32"/>
    <p:sldLayoutId id="2147483986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None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52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+mj-lt"/>
        <a:buAutoNum type="arabi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Calibri" panose="020F0502020204030204" pitchFamily="34" charset="0"/>
        <a:buChar char="◌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Calibri" panose="020F0502020204030204" pitchFamily="34" charset="0"/>
        <a:buChar char="#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pos="267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1139" userDrawn="1">
          <p15:clr>
            <a:srgbClr val="F26B43"/>
          </p15:clr>
        </p15:guide>
        <p15:guide id="7" orient="horz" pos="3884" userDrawn="1">
          <p15:clr>
            <a:srgbClr val="F26B43"/>
          </p15:clr>
        </p15:guide>
        <p15:guide id="8" orient="horz" pos="4065" userDrawn="1">
          <p15:clr>
            <a:srgbClr val="F26B43"/>
          </p15:clr>
        </p15:guide>
        <p15:guide id="9" orient="horz" pos="4201" userDrawn="1">
          <p15:clr>
            <a:srgbClr val="F26B43"/>
          </p15:clr>
        </p15:guide>
        <p15:guide id="10" orient="horz" pos="913" userDrawn="1">
          <p15:clr>
            <a:srgbClr val="F26B43"/>
          </p15:clr>
        </p15:guide>
        <p15:guide id="11" orient="horz" pos="1502" userDrawn="1">
          <p15:clr>
            <a:srgbClr val="F26B43"/>
          </p15:clr>
        </p15:guide>
        <p15:guide id="12" orient="horz" pos="686" userDrawn="1">
          <p15:clr>
            <a:srgbClr val="F26B43"/>
          </p15:clr>
        </p15:guide>
        <p15:guide id="13" orient="horz" pos="15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Livsmedelsverkets logotyp utgörs av en rund orange symbol samt texten Livsmedelsverket. Symbolen ska symbolisera en brödkaka med en avbruten del för att avsmakas, testas och&#10;kontrolleras." title="Livsmedelsverkets logotyp"/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17" y="6404623"/>
            <a:ext cx="1812214" cy="253054"/>
          </a:xfrm>
          <a:prstGeom prst="rect">
            <a:avLst/>
          </a:prstGeom>
        </p:spPr>
      </p:pic>
      <p:sp>
        <p:nvSpPr>
          <p:cNvPr id="3" name="Platshållare för text 1"/>
          <p:cNvSpPr>
            <a:spLocks noGrp="1"/>
          </p:cNvSpPr>
          <p:nvPr>
            <p:ph type="body" idx="1"/>
          </p:nvPr>
        </p:nvSpPr>
        <p:spPr>
          <a:xfrm>
            <a:off x="623888" y="1916113"/>
            <a:ext cx="10940388" cy="41029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Skriv in text här, med eller utan punkter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3888" y="365126"/>
            <a:ext cx="10940388" cy="126365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/>
              <a:t>Skriv in en rubrik här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0899000" y="6252161"/>
            <a:ext cx="975617" cy="4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7" r:id="rId2"/>
    <p:sldLayoutId id="2147483719" r:id="rId3"/>
    <p:sldLayoutId id="2147483898" r:id="rId4"/>
    <p:sldLayoutId id="2147483701" r:id="rId5"/>
    <p:sldLayoutId id="2147483893" r:id="rId6"/>
    <p:sldLayoutId id="2147483704" r:id="rId7"/>
    <p:sldLayoutId id="2147483894" r:id="rId8"/>
    <p:sldLayoutId id="2147483895" r:id="rId9"/>
    <p:sldLayoutId id="2147483676" r:id="rId10"/>
    <p:sldLayoutId id="2147483679" r:id="rId11"/>
    <p:sldLayoutId id="2147483677" r:id="rId12"/>
    <p:sldLayoutId id="2147483680" r:id="rId13"/>
    <p:sldLayoutId id="2147483681" r:id="rId14"/>
    <p:sldLayoutId id="2147483683" r:id="rId15"/>
    <p:sldLayoutId id="2147483896" r:id="rId16"/>
    <p:sldLayoutId id="2147483705" r:id="rId17"/>
    <p:sldLayoutId id="2147483685" r:id="rId18"/>
    <p:sldLayoutId id="2147483699" r:id="rId19"/>
    <p:sldLayoutId id="2147483691" r:id="rId20"/>
    <p:sldLayoutId id="2147483693" r:id="rId21"/>
    <p:sldLayoutId id="2147483696" r:id="rId22"/>
    <p:sldLayoutId id="2147483899" r:id="rId23"/>
    <p:sldLayoutId id="2147483900" r:id="rId24"/>
    <p:sldLayoutId id="2147483708" r:id="rId25"/>
    <p:sldLayoutId id="2147483709" r:id="rId26"/>
    <p:sldLayoutId id="2147483697" r:id="rId27"/>
    <p:sldLayoutId id="2147483698" r:id="rId28"/>
    <p:sldLayoutId id="2147483702" r:id="rId29"/>
    <p:sldLayoutId id="2147483700" r:id="rId30"/>
    <p:sldLayoutId id="2147483703" r:id="rId31"/>
    <p:sldLayoutId id="2147483706" r:id="rId32"/>
    <p:sldLayoutId id="2147483707" r:id="rId33"/>
    <p:sldLayoutId id="2147483720" r:id="rId34"/>
  </p:sldLayoutIdLst>
  <p:txStyles>
    <p:titleStyle>
      <a:lvl1pPr algn="l" defTabSz="9000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1207">
          <p15:clr>
            <a:srgbClr val="F26B43"/>
          </p15:clr>
        </p15:guide>
        <p15:guide id="7" orient="horz" pos="4065">
          <p15:clr>
            <a:srgbClr val="A4A3A4"/>
          </p15:clr>
        </p15:guide>
        <p15:guide id="8" orient="horz" pos="4215">
          <p15:clr>
            <a:srgbClr val="A4A3A4"/>
          </p15:clr>
        </p15:guide>
        <p15:guide id="9" pos="3840">
          <p15:clr>
            <a:srgbClr val="F26B43"/>
          </p15:clr>
        </p15:guide>
        <p15:guide id="10" pos="3681">
          <p15:clr>
            <a:srgbClr val="F26B43"/>
          </p15:clr>
        </p15:guide>
        <p15:guide id="11" pos="3999">
          <p15:clr>
            <a:srgbClr val="F26B43"/>
          </p15:clr>
        </p15:guide>
        <p15:guide id="12" pos="4747">
          <p15:clr>
            <a:srgbClr val="F26B43"/>
          </p15:clr>
        </p15:guide>
        <p15:guide id="13" pos="4248">
          <p15:clr>
            <a:srgbClr val="F26B43"/>
          </p15:clr>
        </p15:guide>
        <p15:guide id="14" pos="4520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orient="horz" pos="17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9.png"/><Relationship Id="rId1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sv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22.svg"/><Relationship Id="rId15" Type="http://schemas.openxmlformats.org/officeDocument/2006/relationships/image" Target="../media/image22.png"/><Relationship Id="rId10" Type="http://schemas.openxmlformats.org/officeDocument/2006/relationships/image" Target="../media/image18.jpeg"/><Relationship Id="rId19" Type="http://schemas.openxmlformats.org/officeDocument/2006/relationships/image" Target="../media/image16.jpeg"/><Relationship Id="rId4" Type="http://schemas.openxmlformats.org/officeDocument/2006/relationships/image" Target="../media/image20.png"/><Relationship Id="rId9" Type="http://schemas.openxmlformats.org/officeDocument/2006/relationships/image" Target="../media/image17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orrkoping.nordicpeak.com/oversikt/overview/106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Relationship Id="rId4" Type="http://schemas.openxmlformats.org/officeDocument/2006/relationships/hyperlink" Target="mailto:forratt@slv.s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4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1.png"/><Relationship Id="rId14" Type="http://schemas.openxmlformats.org/officeDocument/2006/relationships/image" Target="../media/image4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livsmedelsverket.se/forrat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smedelsverket.se/forratt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kontrollwiki.livsmedelsverket.se/artikel/753/riskklassning-av-anlaggningar-och-verksamheter-fran-och-med-2024#riskklassning-under-ouml-verg-aring-ngs-aring-ret-2023" TargetMode="External"/><Relationship Id="rId5" Type="http://schemas.openxmlformats.org/officeDocument/2006/relationships/hyperlink" Target="mailto:forrat@slv.se" TargetMode="External"/><Relationship Id="rId4" Type="http://schemas.openxmlformats.org/officeDocument/2006/relationships/hyperlink" Target="https://www.livsmedelsverket.se/foretagande-regler-kontroll/sa-kontrolleras-ditt-foretag/vagledningar_och_kontrollhandbocker/kravsspecifikationer-riskklassificerin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forratt@slv.s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ww.livsmedelsverket.se/foretagande-regler-kontroll/sa-kontrolleras-ditt-foretag/vagledningar_och_kontrollhandbocker/kravsspecifikationer-riskklassificeri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forratt@slv.s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9.png"/><Relationship Id="rId18" Type="http://schemas.openxmlformats.org/officeDocument/2006/relationships/image" Target="../media/image16.jpe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22.svg"/><Relationship Id="rId15" Type="http://schemas.openxmlformats.org/officeDocument/2006/relationships/image" Target="../media/image22.png"/><Relationship Id="rId10" Type="http://schemas.openxmlformats.org/officeDocument/2006/relationships/image" Target="../media/image18.jpeg"/><Relationship Id="rId19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image" Target="../media/image17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1" b="16991"/>
          <a:stretch>
            <a:fillRect/>
          </a:stretch>
        </p:blipFill>
        <p:spPr>
          <a:xfrm>
            <a:off x="0" y="4110"/>
            <a:ext cx="12192000" cy="5679431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26" name="Underrubrik 1"/>
          <p:cNvSpPr>
            <a:spLocks noGrp="1"/>
          </p:cNvSpPr>
          <p:nvPr>
            <p:ph type="subTitle" idx="1"/>
          </p:nvPr>
        </p:nvSpPr>
        <p:spPr>
          <a:xfrm>
            <a:off x="0" y="3893316"/>
            <a:ext cx="7484137" cy="1582585"/>
          </a:xfrm>
        </p:spPr>
        <p:txBody>
          <a:bodyPr/>
          <a:lstStyle/>
          <a:p>
            <a:r>
              <a:rPr lang="sv-SE">
                <a:cs typeface="Calibri Light"/>
              </a:rPr>
              <a:t>Utveckling av kommunala digitala tjänster för omklassning och registrering  av livsmedelsverksamheter</a:t>
            </a:r>
          </a:p>
          <a:p>
            <a:r>
              <a:rPr lang="sv-SE">
                <a:cs typeface="Calibri"/>
              </a:rPr>
              <a:t>26 april 2023</a:t>
            </a:r>
            <a:endParaRPr lang="en-US"/>
          </a:p>
          <a:p>
            <a:endParaRPr lang="sv-SE"/>
          </a:p>
        </p:txBody>
      </p:sp>
      <p:sp>
        <p:nvSpPr>
          <p:cNvPr id="27" name="Rubrik 1"/>
          <p:cNvSpPr>
            <a:spLocks noGrp="1"/>
          </p:cNvSpPr>
          <p:nvPr>
            <p:ph type="title"/>
          </p:nvPr>
        </p:nvSpPr>
        <p:spPr>
          <a:xfrm>
            <a:off x="0" y="3095254"/>
            <a:ext cx="7484137" cy="798062"/>
          </a:xfrm>
        </p:spPr>
        <p:txBody>
          <a:bodyPr/>
          <a:lstStyle/>
          <a:p>
            <a:r>
              <a:rPr lang="sv-SE"/>
              <a:t>Informationsmöte FörRätt</a:t>
            </a:r>
          </a:p>
        </p:txBody>
      </p:sp>
    </p:spTree>
    <p:extLst>
      <p:ext uri="{BB962C8B-B14F-4D97-AF65-F5344CB8AC3E}">
        <p14:creationId xmlns:p14="http://schemas.microsoft.com/office/powerpoint/2010/main" val="39505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348E81-BE56-4115-902A-3C606014790C}"/>
              </a:ext>
            </a:extLst>
          </p:cNvPr>
          <p:cNvSpPr/>
          <p:nvPr/>
        </p:nvSpPr>
        <p:spPr>
          <a:xfrm>
            <a:off x="8659161" y="5914140"/>
            <a:ext cx="3514925" cy="914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3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D4C469-ACE8-43AE-9E99-DEAEFA5BE2F6}"/>
              </a:ext>
            </a:extLst>
          </p:cNvPr>
          <p:cNvSpPr/>
          <p:nvPr/>
        </p:nvSpPr>
        <p:spPr>
          <a:xfrm>
            <a:off x="66978" y="5950158"/>
            <a:ext cx="12079740" cy="86536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r>
              <a:rPr lang="sv-SE" sz="998" b="1">
                <a:solidFill>
                  <a:schemeClr val="tx1"/>
                </a:solidFill>
                <a:latin typeface="Century Gothic"/>
              </a:rPr>
              <a:t>Livsmedelsföretagaren</a:t>
            </a:r>
            <a:r>
              <a:rPr lang="sv-SE" sz="998" b="1">
                <a:solidFill>
                  <a:srgbClr val="FF0000"/>
                </a:solidFill>
                <a:latin typeface="Century Gothic"/>
              </a:rPr>
              <a:t> </a:t>
            </a:r>
            <a:r>
              <a:rPr lang="sv-SE" sz="998" b="1">
                <a:solidFill>
                  <a:schemeClr val="tx1"/>
                </a:solidFill>
                <a:latin typeface="Century Gothic"/>
              </a:rPr>
              <a:t>kan få återkoppling på sin anmälan på flera olika sätt enligt kommunernas arbetssätt för återkoppling; </a:t>
            </a:r>
            <a:endParaRPr lang="sv-SE" sz="998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685809" lvl="1" indent="-228604">
              <a:buFontTx/>
              <a:buAutoNum type="arabicPeriod"/>
            </a:pPr>
            <a:r>
              <a:rPr lang="sv-SE" sz="998" b="1">
                <a:solidFill>
                  <a:schemeClr val="tx1"/>
                </a:solidFill>
                <a:latin typeface="Century Gothic"/>
              </a:rPr>
              <a:t>Notifieringar om statusförändringar kan ske via SMS &amp; e-post</a:t>
            </a:r>
          </a:p>
          <a:p>
            <a:pPr marL="685809" lvl="1" indent="-228604">
              <a:buFontTx/>
              <a:buAutoNum type="arabicPeriod"/>
            </a:pPr>
            <a:r>
              <a:rPr lang="sv-SE" sz="998" b="1">
                <a:solidFill>
                  <a:schemeClr val="tx1"/>
                </a:solidFill>
                <a:latin typeface="Century Gothic"/>
              </a:rPr>
              <a:t>Publicering av t ex beslut och dokument/bevis om registrering, kan ske genom meddelande via</a:t>
            </a:r>
            <a:r>
              <a:rPr lang="sv-SE" sz="998" b="1">
                <a:solidFill>
                  <a:srgbClr val="FF0000"/>
                </a:solidFill>
                <a:latin typeface="Century Gothic"/>
              </a:rPr>
              <a:t> </a:t>
            </a:r>
            <a:r>
              <a:rPr lang="sv-SE" sz="998" b="1">
                <a:solidFill>
                  <a:schemeClr val="tx1"/>
                </a:solidFill>
                <a:latin typeface="Century Gothic"/>
              </a:rPr>
              <a:t>digital post, e-post samt meddelande på</a:t>
            </a:r>
            <a:r>
              <a:rPr lang="sv-SE" sz="998" b="1">
                <a:solidFill>
                  <a:srgbClr val="FF0000"/>
                </a:solidFill>
                <a:latin typeface="Century Gothic"/>
              </a:rPr>
              <a:t> </a:t>
            </a:r>
            <a:r>
              <a:rPr lang="sv-SE" sz="998" b="1">
                <a:solidFill>
                  <a:schemeClr val="tx1"/>
                </a:solidFill>
                <a:latin typeface="Century Gothic"/>
              </a:rPr>
              <a:t>kommunens mina sidor</a:t>
            </a:r>
            <a:endParaRPr lang="sv-SE" sz="1633">
              <a:solidFill>
                <a:schemeClr val="tx1"/>
              </a:solidFill>
            </a:endParaRPr>
          </a:p>
          <a:p>
            <a:pPr marL="685809" lvl="1" indent="-228604">
              <a:buAutoNum type="arabicPeriod"/>
            </a:pPr>
            <a:endParaRPr lang="sv-SE" sz="998" b="1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4" name="Picture 2" descr="Webbkartor för Sundsvalls kommun">
            <a:extLst>
              <a:ext uri="{FF2B5EF4-FFF2-40B4-BE49-F238E27FC236}">
                <a16:creationId xmlns:a16="http://schemas.microsoft.com/office/drawing/2014/main" id="{D0BF06FC-8DF4-4A3B-96FF-237E2B154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60" y="3006468"/>
            <a:ext cx="810477" cy="4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Content Placeholder 32" descr="List with solid fill">
            <a:extLst>
              <a:ext uri="{FF2B5EF4-FFF2-40B4-BE49-F238E27FC236}">
                <a16:creationId xmlns:a16="http://schemas.microsoft.com/office/drawing/2014/main" id="{8C0F8082-E947-4103-8E3A-0D3B4AF2B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3529806"/>
            <a:ext cx="914400" cy="914400"/>
          </a:xfr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3318C02A-26AA-EB3A-146D-F004591D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Detta är </a:t>
            </a:r>
            <a:r>
              <a:rPr lang="sv-SE" err="1"/>
              <a:t>FörRätt</a:t>
            </a: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endParaRPr lang="sv-SE"/>
          </a:p>
        </p:txBody>
      </p:sp>
      <p:pic>
        <p:nvPicPr>
          <p:cNvPr id="6" name="Picture 3" descr="30BCDFE6-6AC3-425D-B50F-1C1465BE40B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623" y="3517177"/>
            <a:ext cx="1574810" cy="87517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2" descr="F18FD6C9-DD1A-424D-96E3-CD5EA863799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5659" y="4003691"/>
            <a:ext cx="1511665" cy="9155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" name="Picture 2" descr="http://www.keepit.com/sites/www.keepit.com/files/images/server_rac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50" y="3222832"/>
            <a:ext cx="1279298" cy="113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8000" r="16138" b="4501"/>
          <a:stretch>
            <a:fillRect/>
          </a:stretch>
        </p:blipFill>
        <p:spPr bwMode="auto">
          <a:xfrm>
            <a:off x="3923081" y="3597609"/>
            <a:ext cx="1553243" cy="110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keepit.com/sites/www.keepit.com/files/images/server_rac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61" y="1820573"/>
            <a:ext cx="715301" cy="63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Rak pil 13"/>
          <p:cNvCxnSpPr>
            <a:cxnSpLocks/>
          </p:cNvCxnSpPr>
          <p:nvPr/>
        </p:nvCxnSpPr>
        <p:spPr>
          <a:xfrm>
            <a:off x="4626418" y="2742410"/>
            <a:ext cx="0" cy="719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ruta 13"/>
          <p:cNvSpPr txBox="1">
            <a:spLocks noChangeArrowheads="1"/>
          </p:cNvSpPr>
          <p:nvPr/>
        </p:nvSpPr>
        <p:spPr bwMode="auto">
          <a:xfrm>
            <a:off x="3780239" y="1583514"/>
            <a:ext cx="1832437" cy="2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089" b="1">
                <a:solidFill>
                  <a:schemeClr val="tx1"/>
                </a:solidFill>
              </a:rPr>
              <a:t>SSBTGU</a:t>
            </a:r>
          </a:p>
        </p:txBody>
      </p:sp>
      <p:sp>
        <p:nvSpPr>
          <p:cNvPr id="16" name="textruta 22"/>
          <p:cNvSpPr txBox="1">
            <a:spLocks noChangeArrowheads="1"/>
          </p:cNvSpPr>
          <p:nvPr/>
        </p:nvSpPr>
        <p:spPr bwMode="auto">
          <a:xfrm>
            <a:off x="56131" y="5588632"/>
            <a:ext cx="2484976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52" b="1">
                <a:solidFill>
                  <a:schemeClr val="tx1"/>
                </a:solidFill>
              </a:rPr>
              <a:t>GUIDE &amp; HANDLINGSPLAN</a:t>
            </a:r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6" t="27600" r="52756" b="63300"/>
          <a:stretch>
            <a:fillRect/>
          </a:stretch>
        </p:blipFill>
        <p:spPr bwMode="auto">
          <a:xfrm>
            <a:off x="230985" y="1868837"/>
            <a:ext cx="616285" cy="80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ildresultat för verksam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0" y="3100351"/>
            <a:ext cx="2015555" cy="30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6" descr="https://www.verksamt.se/verksamt-responsive-theme/images/img/logo-bolagsverke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39" y="961231"/>
            <a:ext cx="1432687" cy="26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ruta 22"/>
          <p:cNvSpPr txBox="1">
            <a:spLocks noChangeArrowheads="1"/>
          </p:cNvSpPr>
          <p:nvPr/>
        </p:nvSpPr>
        <p:spPr bwMode="auto">
          <a:xfrm>
            <a:off x="3342321" y="5588632"/>
            <a:ext cx="2597186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52" b="1">
                <a:solidFill>
                  <a:schemeClr val="tx1"/>
                </a:solidFill>
              </a:rPr>
              <a:t>ANMÄLAN &amp; REGISTRERING</a:t>
            </a:r>
          </a:p>
        </p:txBody>
      </p:sp>
      <p:pic>
        <p:nvPicPr>
          <p:cNvPr id="2062" name="Bildobjekt 20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13582" r="43504" b="17242"/>
          <a:stretch>
            <a:fillRect/>
          </a:stretch>
        </p:blipFill>
        <p:spPr bwMode="auto">
          <a:xfrm>
            <a:off x="1087322" y="4366853"/>
            <a:ext cx="1219677" cy="10149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6" name="Rak pil 18"/>
          <p:cNvCxnSpPr>
            <a:cxnSpLocks/>
          </p:cNvCxnSpPr>
          <p:nvPr/>
        </p:nvCxnSpPr>
        <p:spPr>
          <a:xfrm>
            <a:off x="2358393" y="3954764"/>
            <a:ext cx="12355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Graphic 34" descr="Connected with solid fill">
            <a:extLst>
              <a:ext uri="{FF2B5EF4-FFF2-40B4-BE49-F238E27FC236}">
                <a16:creationId xmlns:a16="http://schemas.microsoft.com/office/drawing/2014/main" id="{FE907FD0-75B3-4134-9CF7-E725768AEA6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45022" y="3499523"/>
            <a:ext cx="829484" cy="829484"/>
          </a:xfrm>
          <a:prstGeom prst="rect">
            <a:avLst/>
          </a:prstGeom>
        </p:spPr>
      </p:pic>
      <p:sp>
        <p:nvSpPr>
          <p:cNvPr id="59" name="textruta 23">
            <a:extLst>
              <a:ext uri="{FF2B5EF4-FFF2-40B4-BE49-F238E27FC236}">
                <a16:creationId xmlns:a16="http://schemas.microsoft.com/office/drawing/2014/main" id="{138598A4-8122-4766-8D49-381486CFA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227" y="5588632"/>
            <a:ext cx="3504486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52" b="1">
                <a:solidFill>
                  <a:schemeClr val="tx1"/>
                </a:solidFill>
              </a:rPr>
              <a:t>INTEGRATION &amp; VERKSAMHETSSYSTEM</a:t>
            </a:r>
          </a:p>
        </p:txBody>
      </p:sp>
      <p:cxnSp>
        <p:nvCxnSpPr>
          <p:cNvPr id="63" name="Rak pil 20">
            <a:extLst>
              <a:ext uri="{FF2B5EF4-FFF2-40B4-BE49-F238E27FC236}">
                <a16:creationId xmlns:a16="http://schemas.microsoft.com/office/drawing/2014/main" id="{BEECEEDA-3F0F-4525-9CAD-C2747CB83EEB}"/>
              </a:ext>
            </a:extLst>
          </p:cNvPr>
          <p:cNvCxnSpPr/>
          <p:nvPr/>
        </p:nvCxnSpPr>
        <p:spPr>
          <a:xfrm rot="10800000">
            <a:off x="7361175" y="4099738"/>
            <a:ext cx="6301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Rak pil 21">
            <a:extLst>
              <a:ext uri="{FF2B5EF4-FFF2-40B4-BE49-F238E27FC236}">
                <a16:creationId xmlns:a16="http://schemas.microsoft.com/office/drawing/2014/main" id="{C1A9649A-F857-4FF7-825F-BDB119C44F0C}"/>
              </a:ext>
            </a:extLst>
          </p:cNvPr>
          <p:cNvCxnSpPr/>
          <p:nvPr/>
        </p:nvCxnSpPr>
        <p:spPr>
          <a:xfrm>
            <a:off x="7361175" y="3889602"/>
            <a:ext cx="6301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2" descr="För alla enheter">
            <a:extLst>
              <a:ext uri="{FF2B5EF4-FFF2-40B4-BE49-F238E27FC236}">
                <a16:creationId xmlns:a16="http://schemas.microsoft.com/office/drawing/2014/main" id="{24F5F1D3-DF11-454E-8F72-FA1D482B9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39" y="3441354"/>
            <a:ext cx="1471031" cy="96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ebbkartor för Sundsvalls kommun">
            <a:extLst>
              <a:ext uri="{FF2B5EF4-FFF2-40B4-BE49-F238E27FC236}">
                <a16:creationId xmlns:a16="http://schemas.microsoft.com/office/drawing/2014/main" id="{4F78F702-891D-49AB-9D53-9397D4FD2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94" y="1032379"/>
            <a:ext cx="810477" cy="4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08044-71AC-46C4-9BBB-BBFDD1315D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20616" y="1535419"/>
            <a:ext cx="1109478" cy="10558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2" descr="Livsmedelsverkets logotyp">
            <a:extLst>
              <a:ext uri="{FF2B5EF4-FFF2-40B4-BE49-F238E27FC236}">
                <a16:creationId xmlns:a16="http://schemas.microsoft.com/office/drawing/2014/main" id="{AB6EC2E5-8719-4749-AFF7-AEB72362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9" y="1147001"/>
            <a:ext cx="1415693" cy="2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Rak pil 18">
            <a:extLst>
              <a:ext uri="{FF2B5EF4-FFF2-40B4-BE49-F238E27FC236}">
                <a16:creationId xmlns:a16="http://schemas.microsoft.com/office/drawing/2014/main" id="{39C34A8D-FABD-4D8C-A8C2-4171D84D8C82}"/>
              </a:ext>
            </a:extLst>
          </p:cNvPr>
          <p:cNvCxnSpPr>
            <a:cxnSpLocks/>
          </p:cNvCxnSpPr>
          <p:nvPr/>
        </p:nvCxnSpPr>
        <p:spPr>
          <a:xfrm>
            <a:off x="2763632" y="2684010"/>
            <a:ext cx="830305" cy="7573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Rak pil 21">
            <a:extLst>
              <a:ext uri="{FF2B5EF4-FFF2-40B4-BE49-F238E27FC236}">
                <a16:creationId xmlns:a16="http://schemas.microsoft.com/office/drawing/2014/main" id="{4DF5A581-DF63-4BB7-ACD1-9DC02A6D32BA}"/>
              </a:ext>
            </a:extLst>
          </p:cNvPr>
          <p:cNvCxnSpPr/>
          <p:nvPr/>
        </p:nvCxnSpPr>
        <p:spPr>
          <a:xfrm>
            <a:off x="9380539" y="3923802"/>
            <a:ext cx="6301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Webbkartor för Sundsvalls kommun">
            <a:extLst>
              <a:ext uri="{FF2B5EF4-FFF2-40B4-BE49-F238E27FC236}">
                <a16:creationId xmlns:a16="http://schemas.microsoft.com/office/drawing/2014/main" id="{E9A2A273-C6B0-424D-B0DA-19EBC31C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792" y="2967955"/>
            <a:ext cx="810477" cy="4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ruta 24">
            <a:extLst>
              <a:ext uri="{FF2B5EF4-FFF2-40B4-BE49-F238E27FC236}">
                <a16:creationId xmlns:a16="http://schemas.microsoft.com/office/drawing/2014/main" id="{DA36C543-6C1B-41FB-9001-F3451C10B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6765" y="5221671"/>
            <a:ext cx="2325075" cy="76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52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52" b="1">
                <a:solidFill>
                  <a:schemeClr val="tx1"/>
                </a:solidFill>
              </a:rPr>
              <a:t>STATUS &amp; ÅTERKOPPLING</a:t>
            </a:r>
          </a:p>
        </p:txBody>
      </p:sp>
      <p:cxnSp>
        <p:nvCxnSpPr>
          <p:cNvPr id="47" name="Rak pil 18">
            <a:extLst>
              <a:ext uri="{FF2B5EF4-FFF2-40B4-BE49-F238E27FC236}">
                <a16:creationId xmlns:a16="http://schemas.microsoft.com/office/drawing/2014/main" id="{2F4377FA-7A0F-4F1A-8E38-71F09461CCD5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539127" y="2669502"/>
            <a:ext cx="202444" cy="341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Rak pil 18">
            <a:extLst>
              <a:ext uri="{FF2B5EF4-FFF2-40B4-BE49-F238E27FC236}">
                <a16:creationId xmlns:a16="http://schemas.microsoft.com/office/drawing/2014/main" id="{851D2418-E098-4B74-9EFC-FC70FE40F15F}"/>
              </a:ext>
            </a:extLst>
          </p:cNvPr>
          <p:cNvCxnSpPr>
            <a:cxnSpLocks/>
            <a:stCxn id="25" idx="3"/>
            <a:endCxn id="5" idx="1"/>
          </p:cNvCxnSpPr>
          <p:nvPr/>
        </p:nvCxnSpPr>
        <p:spPr>
          <a:xfrm flipV="1">
            <a:off x="847270" y="2063345"/>
            <a:ext cx="673346" cy="205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03DD91-44E3-47DC-ABEA-B203501B0117}"/>
              </a:ext>
            </a:extLst>
          </p:cNvPr>
          <p:cNvGrpSpPr/>
          <p:nvPr/>
        </p:nvGrpSpPr>
        <p:grpSpPr>
          <a:xfrm>
            <a:off x="8105706" y="4610851"/>
            <a:ext cx="1367287" cy="789851"/>
            <a:chOff x="9219398" y="6252075"/>
            <a:chExt cx="1574726" cy="906452"/>
          </a:xfrm>
        </p:grpSpPr>
        <p:sp>
          <p:nvSpPr>
            <p:cNvPr id="52" name="TextBox 4">
              <a:extLst>
                <a:ext uri="{FF2B5EF4-FFF2-40B4-BE49-F238E27FC236}">
                  <a16:creationId xmlns:a16="http://schemas.microsoft.com/office/drawing/2014/main" id="{5C351142-7EA9-4F66-807B-ACF7C2980B80}"/>
                </a:ext>
              </a:extLst>
            </p:cNvPr>
            <p:cNvSpPr txBox="1">
              <a:spLocks/>
            </p:cNvSpPr>
            <p:nvPr/>
          </p:nvSpPr>
          <p:spPr>
            <a:xfrm>
              <a:off x="9219398" y="6828671"/>
              <a:ext cx="1574726" cy="32985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400" b="1"/>
                <a:t>HANDLÄGGARE</a:t>
              </a:r>
              <a:endParaRPr lang="sv-SE"/>
            </a:p>
          </p:txBody>
        </p:sp>
        <p:pic>
          <p:nvPicPr>
            <p:cNvPr id="55" name="Picture 54" descr="Icon&#10;&#10;Description automatically generated">
              <a:extLst>
                <a:ext uri="{FF2B5EF4-FFF2-40B4-BE49-F238E27FC236}">
                  <a16:creationId xmlns:a16="http://schemas.microsoft.com/office/drawing/2014/main" id="{39DD0576-81FA-4973-99DD-2075E931B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4299" t="5167" r="4918" b="13070"/>
            <a:stretch/>
          </p:blipFill>
          <p:spPr>
            <a:xfrm>
              <a:off x="9659377" y="6252075"/>
              <a:ext cx="579990" cy="575238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8D954E-8725-483F-9B2B-8B9930F613A2}"/>
              </a:ext>
            </a:extLst>
          </p:cNvPr>
          <p:cNvCxnSpPr/>
          <p:nvPr/>
        </p:nvCxnSpPr>
        <p:spPr>
          <a:xfrm flipH="1" flipV="1">
            <a:off x="8761047" y="4345354"/>
            <a:ext cx="3907" cy="267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13">
            <a:extLst>
              <a:ext uri="{FF2B5EF4-FFF2-40B4-BE49-F238E27FC236}">
                <a16:creationId xmlns:a16="http://schemas.microsoft.com/office/drawing/2014/main" id="{B02A4161-3855-5944-B887-34D23941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871" y="1303756"/>
            <a:ext cx="1832437" cy="2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089" b="1">
                <a:solidFill>
                  <a:schemeClr val="tx1"/>
                </a:solidFill>
              </a:rPr>
              <a:t>Mina ombud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6CA43A35-1DD7-AB2B-F5C2-18BD3CB5A6F9}"/>
              </a:ext>
            </a:extLst>
          </p:cNvPr>
          <p:cNvSpPr/>
          <p:nvPr/>
        </p:nvSpPr>
        <p:spPr>
          <a:xfrm>
            <a:off x="9264352" y="239652"/>
            <a:ext cx="2917072" cy="132830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”Vi väntar på Livsmedelsverkets tjänst”</a:t>
            </a:r>
          </a:p>
        </p:txBody>
      </p:sp>
    </p:spTree>
    <p:extLst>
      <p:ext uri="{BB962C8B-B14F-4D97-AF65-F5344CB8AC3E}">
        <p14:creationId xmlns:p14="http://schemas.microsoft.com/office/powerpoint/2010/main" val="70344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Omklassningstjänst</a:t>
            </a:r>
          </a:p>
        </p:txBody>
      </p:sp>
    </p:spTree>
    <p:extLst>
      <p:ext uri="{BB962C8B-B14F-4D97-AF65-F5344CB8AC3E}">
        <p14:creationId xmlns:p14="http://schemas.microsoft.com/office/powerpoint/2010/main" val="273176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barn äter jordgubbe.jpg">
            <a:extLst>
              <a:ext uri="{FF2B5EF4-FFF2-40B4-BE49-F238E27FC236}">
                <a16:creationId xmlns:a16="http://schemas.microsoft.com/office/drawing/2014/main" id="{47011515-E361-72CE-B233-431F225DF2F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7105" r="7105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F8F72-30B7-373B-4CB1-5728B1DBE3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200" indent="-457200">
              <a:buChar char="•"/>
            </a:pPr>
            <a:r>
              <a:rPr lang="sv-SE" sz="2400">
                <a:cs typeface="Calibri"/>
              </a:rPr>
              <a:t>Användartestad Riskklassningsmodell</a:t>
            </a:r>
            <a:endParaRPr lang="en-US" sz="2400">
              <a:cs typeface="Calibri"/>
            </a:endParaRPr>
          </a:p>
          <a:p>
            <a:pPr marL="727075" lvl="1" indent="-457200"/>
            <a:r>
              <a:rPr lang="sv-SE" sz="2000">
                <a:cs typeface="Calibri"/>
              </a:rPr>
              <a:t>Grupperad i olika kategorier efter vanligast </a:t>
            </a:r>
          </a:p>
          <a:p>
            <a:pPr marL="727075" lvl="1" indent="-457200"/>
            <a:r>
              <a:rPr lang="sv-SE" sz="2000">
                <a:cs typeface="Calibri"/>
              </a:rPr>
              <a:t>Endast relevanta följdval visas</a:t>
            </a:r>
          </a:p>
          <a:p>
            <a:pPr marL="727075" lvl="1" indent="-457200"/>
            <a:r>
              <a:rPr lang="sv-SE" sz="2000">
                <a:cs typeface="Calibri"/>
              </a:rPr>
              <a:t>Exempel och hjälptexter lättillgängliga</a:t>
            </a:r>
          </a:p>
          <a:p>
            <a:pPr marL="457200" indent="-457200">
              <a:buChar char="•"/>
            </a:pPr>
            <a:r>
              <a:rPr lang="sv-SE" sz="2400">
                <a:cs typeface="Calibri"/>
              </a:rPr>
              <a:t>Kan användas av både företagare men även inspektörer i samband med besök</a:t>
            </a:r>
          </a:p>
          <a:p>
            <a:pPr marL="727075" lvl="1" indent="-457200">
              <a:lnSpc>
                <a:spcPct val="110000"/>
              </a:lnSpc>
            </a:pPr>
            <a:r>
              <a:rPr lang="sv-SE" sz="2000">
                <a:cs typeface="Calibri"/>
              </a:rPr>
              <a:t>Strukturerad insamling av data</a:t>
            </a:r>
          </a:p>
          <a:p>
            <a:pPr marL="727075" lvl="1" indent="-457200">
              <a:lnSpc>
                <a:spcPct val="110000"/>
              </a:lnSpc>
            </a:pPr>
            <a:r>
              <a:rPr lang="sv-SE" sz="2000">
                <a:cs typeface="Calibri"/>
              </a:rPr>
              <a:t>Slipper underhålla egna checklistor</a:t>
            </a:r>
          </a:p>
          <a:p>
            <a:pPr marL="457200" indent="-457200"/>
            <a:endParaRPr lang="sv-SE" sz="2400">
              <a:cs typeface="Calibri"/>
            </a:endParaRPr>
          </a:p>
          <a:p>
            <a:pPr marL="727075" lvl="1" indent="-457200"/>
            <a:endParaRPr lang="sv-SE" sz="2000"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A10F48-F4EF-7613-3B4F-ED1D4896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noProof="1">
                <a:cs typeface="Poppins"/>
              </a:rPr>
              <a:t>Vinster med omklassningtjänsten - även ointegrerat</a:t>
            </a:r>
            <a:endParaRPr lang="en-US" sz="3100" b="0" noProof="1">
              <a:cs typeface="Poppin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FD4F0C0-0443-A976-7393-E1C567A48FF9}"/>
              </a:ext>
            </a:extLst>
          </p:cNvPr>
          <p:cNvSpPr/>
          <p:nvPr/>
        </p:nvSpPr>
        <p:spPr>
          <a:xfrm>
            <a:off x="9347838" y="5187855"/>
            <a:ext cx="3562314" cy="1734424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/>
              <a:t/>
            </a:r>
            <a:br>
              <a:rPr lang="sv-SE" sz="1600"/>
            </a:br>
            <a:r>
              <a:rPr lang="sv-SE" sz="1600">
                <a:solidFill>
                  <a:schemeClr val="tx1"/>
                </a:solidFill>
              </a:rPr>
              <a:t>”Varför ska jag införa omklassnings-tjänsten räcker det inte med registreringstjänsten inför 2024?"</a:t>
            </a:r>
            <a:endParaRPr lang="sv-SE" sz="1600">
              <a:solidFill>
                <a:schemeClr val="tx1"/>
              </a:solidFill>
              <a:cs typeface="Calibri"/>
            </a:endParaRPr>
          </a:p>
        </p:txBody>
      </p:sp>
      <p:sp>
        <p:nvSpPr>
          <p:cNvPr id="11" name="Cloud 15">
            <a:extLst>
              <a:ext uri="{FF2B5EF4-FFF2-40B4-BE49-F238E27FC236}">
                <a16:creationId xmlns:a16="http://schemas.microsoft.com/office/drawing/2014/main" id="{E50D8301-9D7E-8D1B-AF00-8F8F905458A0}"/>
              </a:ext>
            </a:extLst>
          </p:cNvPr>
          <p:cNvSpPr/>
          <p:nvPr/>
        </p:nvSpPr>
        <p:spPr>
          <a:xfrm>
            <a:off x="7567375" y="4709772"/>
            <a:ext cx="2588046" cy="1650333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"Hur förenklar tjänsten tillämpningen av riskklassnings-modellen?"</a:t>
            </a: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2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61C168-2107-19EC-624C-719EA0B53A4B}"/>
              </a:ext>
            </a:extLst>
          </p:cNvPr>
          <p:cNvSpPr/>
          <p:nvPr/>
        </p:nvSpPr>
        <p:spPr>
          <a:xfrm>
            <a:off x="0" y="5794867"/>
            <a:ext cx="1390389" cy="106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icture 24" descr="barn jordgubbe.jpg">
            <a:extLst>
              <a:ext uri="{FF2B5EF4-FFF2-40B4-BE49-F238E27FC236}">
                <a16:creationId xmlns:a16="http://schemas.microsoft.com/office/drawing/2014/main" id="{B5A08E39-C5E2-9AC2-1CE0-D9D44BA0ED9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083" b="1083"/>
          <a:stretch/>
        </p:blipFill>
        <p:spPr>
          <a:xfrm>
            <a:off x="7947126" y="0"/>
            <a:ext cx="4680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E0296C1-E9B0-1127-72EC-11EB59B9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Olika varianter av </a:t>
            </a:r>
            <a:r>
              <a:rPr lang="sv-SE" err="1"/>
              <a:t>FörRätts</a:t>
            </a:r>
            <a:r>
              <a:rPr lang="sv-SE"/>
              <a:t> tjänster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192FD88-296C-9BC8-E260-CF61A79C8A74}"/>
              </a:ext>
            </a:extLst>
          </p:cNvPr>
          <p:cNvSpPr/>
          <p:nvPr/>
        </p:nvSpPr>
        <p:spPr>
          <a:xfrm>
            <a:off x="1791222" y="1963379"/>
            <a:ext cx="5377928" cy="922985"/>
          </a:xfrm>
          <a:prstGeom prst="roundRect">
            <a:avLst/>
          </a:prstGeom>
          <a:gradFill rotWithShape="1">
            <a:gsLst>
              <a:gs pos="0">
                <a:srgbClr val="4AA02F">
                  <a:satMod val="103000"/>
                  <a:lumMod val="102000"/>
                  <a:tint val="94000"/>
                </a:srgbClr>
              </a:gs>
              <a:gs pos="50000">
                <a:srgbClr val="4AA02F">
                  <a:satMod val="110000"/>
                  <a:lumMod val="100000"/>
                  <a:shade val="100000"/>
                </a:srgbClr>
              </a:gs>
              <a:gs pos="100000">
                <a:srgbClr val="4AA02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ENKEL TJÄNST VIA E-TJÄNSTEPLATTFORM</a:t>
            </a: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defRPr/>
            </a:pPr>
            <a:r>
              <a:rPr lang="sv-SE" sz="1400" kern="0" err="1">
                <a:solidFill>
                  <a:srgbClr val="FFFFFF"/>
                </a:solidFill>
                <a:latin typeface="Calibri"/>
                <a:cs typeface="Calibri"/>
              </a:rPr>
              <a:t>Ointegrerad</a:t>
            </a: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- </a:t>
            </a:r>
            <a:r>
              <a:rPr lang="sv-SE" sz="1400" kern="0">
                <a:solidFill>
                  <a:srgbClr val="FFFFFF"/>
                </a:solidFill>
                <a:latin typeface="Calibri"/>
                <a:cs typeface="Calibri"/>
              </a:rPr>
              <a:t>PDF mailas</a:t>
            </a: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till inkorg</a:t>
            </a:r>
            <a:endParaRPr lang="sv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Ärenden skrivs in manuellt i systemen</a:t>
            </a:r>
            <a:endParaRPr lang="sv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BA20612-9022-D05B-DABC-F693E8435A3E}"/>
              </a:ext>
            </a:extLst>
          </p:cNvPr>
          <p:cNvSpPr>
            <a:spLocks/>
          </p:cNvSpPr>
          <p:nvPr/>
        </p:nvSpPr>
        <p:spPr>
          <a:xfrm>
            <a:off x="1791222" y="3129145"/>
            <a:ext cx="5377929" cy="922985"/>
          </a:xfrm>
          <a:prstGeom prst="roundRect">
            <a:avLst/>
          </a:prstGeom>
          <a:gradFill rotWithShape="1">
            <a:gsLst>
              <a:gs pos="0">
                <a:srgbClr val="4AA02F">
                  <a:satMod val="103000"/>
                  <a:lumMod val="102000"/>
                  <a:tint val="94000"/>
                </a:srgbClr>
              </a:gs>
              <a:gs pos="50000">
                <a:srgbClr val="4AA02F">
                  <a:satMod val="110000"/>
                  <a:lumMod val="100000"/>
                  <a:shade val="100000"/>
                </a:srgbClr>
              </a:gs>
              <a:gs pos="100000">
                <a:srgbClr val="4AA02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INTEGRERAD TJÄNST VIA LEVERANTÖR</a:t>
            </a: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Integrerad lösning - ärenden kommer in direkt i systemen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Helheten köps av leverantör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6D29BA-1136-299A-66D0-A2EC5B42853D}"/>
              </a:ext>
            </a:extLst>
          </p:cNvPr>
          <p:cNvSpPr/>
          <p:nvPr/>
        </p:nvSpPr>
        <p:spPr>
          <a:xfrm>
            <a:off x="1791222" y="4328733"/>
            <a:ext cx="5377928" cy="922985"/>
          </a:xfrm>
          <a:prstGeom prst="roundRect">
            <a:avLst/>
          </a:prstGeom>
          <a:gradFill rotWithShape="1">
            <a:gsLst>
              <a:gs pos="0">
                <a:srgbClr val="4AA02F">
                  <a:satMod val="103000"/>
                  <a:lumMod val="102000"/>
                  <a:tint val="94000"/>
                </a:srgbClr>
              </a:gs>
              <a:gs pos="50000">
                <a:srgbClr val="4AA02F">
                  <a:satMod val="110000"/>
                  <a:lumMod val="100000"/>
                  <a:shade val="100000"/>
                </a:srgbClr>
              </a:gs>
              <a:gs pos="100000">
                <a:srgbClr val="4AA02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INTEGRERAD TJÄNST I EGEN REGI</a:t>
            </a: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Integrerad - ärenden kommer in direkt i systemen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Helheten hålls ihop av kommunen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92C5F1-FB8C-0FDB-A26E-92BD301C4F69}"/>
              </a:ext>
            </a:extLst>
          </p:cNvPr>
          <p:cNvSpPr/>
          <p:nvPr/>
        </p:nvSpPr>
        <p:spPr>
          <a:xfrm>
            <a:off x="546732" y="1960697"/>
            <a:ext cx="965915" cy="933717"/>
          </a:xfrm>
          <a:prstGeom prst="ellipse">
            <a:avLst/>
          </a:prstGeom>
          <a:gradFill rotWithShape="1">
            <a:gsLst>
              <a:gs pos="0">
                <a:srgbClr val="4AA02F">
                  <a:satMod val="103000"/>
                  <a:lumMod val="102000"/>
                  <a:tint val="94000"/>
                </a:srgbClr>
              </a:gs>
              <a:gs pos="50000">
                <a:srgbClr val="4AA02F">
                  <a:satMod val="110000"/>
                  <a:lumMod val="100000"/>
                  <a:shade val="100000"/>
                </a:srgbClr>
              </a:gs>
              <a:gs pos="100000">
                <a:srgbClr val="4AA02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lang="sv-SE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B7CF9E-2EC7-2909-999C-F56868A9CEAB}"/>
              </a:ext>
            </a:extLst>
          </p:cNvPr>
          <p:cNvSpPr>
            <a:spLocks/>
          </p:cNvSpPr>
          <p:nvPr/>
        </p:nvSpPr>
        <p:spPr>
          <a:xfrm>
            <a:off x="546732" y="3126463"/>
            <a:ext cx="965915" cy="933717"/>
          </a:xfrm>
          <a:prstGeom prst="ellipse">
            <a:avLst/>
          </a:prstGeom>
          <a:gradFill rotWithShape="1">
            <a:gsLst>
              <a:gs pos="0">
                <a:srgbClr val="4AA02F">
                  <a:satMod val="103000"/>
                  <a:lumMod val="102000"/>
                  <a:tint val="94000"/>
                </a:srgbClr>
              </a:gs>
              <a:gs pos="50000">
                <a:srgbClr val="4AA02F">
                  <a:satMod val="110000"/>
                  <a:lumMod val="100000"/>
                  <a:shade val="100000"/>
                </a:srgbClr>
              </a:gs>
              <a:gs pos="100000">
                <a:srgbClr val="4AA02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lang="sv-SE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902CF1-00E1-202F-F471-09AA7170FC5B}"/>
              </a:ext>
            </a:extLst>
          </p:cNvPr>
          <p:cNvSpPr/>
          <p:nvPr/>
        </p:nvSpPr>
        <p:spPr>
          <a:xfrm>
            <a:off x="546732" y="4326051"/>
            <a:ext cx="965915" cy="933717"/>
          </a:xfrm>
          <a:prstGeom prst="ellipse">
            <a:avLst/>
          </a:prstGeom>
          <a:gradFill rotWithShape="1">
            <a:gsLst>
              <a:gs pos="0">
                <a:srgbClr val="4AA02F">
                  <a:satMod val="103000"/>
                  <a:lumMod val="102000"/>
                  <a:tint val="94000"/>
                </a:srgbClr>
              </a:gs>
              <a:gs pos="50000">
                <a:srgbClr val="4AA02F">
                  <a:satMod val="110000"/>
                  <a:lumMod val="100000"/>
                  <a:shade val="100000"/>
                </a:srgbClr>
              </a:gs>
              <a:gs pos="100000">
                <a:srgbClr val="4AA02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lang="sv-SE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F8B9D97-0842-D8F4-18CE-4C9C2A13670C}"/>
              </a:ext>
            </a:extLst>
          </p:cNvPr>
          <p:cNvSpPr/>
          <p:nvPr/>
        </p:nvSpPr>
        <p:spPr>
          <a:xfrm>
            <a:off x="546732" y="5794867"/>
            <a:ext cx="6622417" cy="922985"/>
          </a:xfrm>
          <a:prstGeom prst="roundRect">
            <a:avLst/>
          </a:prstGeom>
          <a:gradFill rotWithShape="1">
            <a:gsLst>
              <a:gs pos="0">
                <a:srgbClr val="4AA02F">
                  <a:satMod val="103000"/>
                  <a:lumMod val="102000"/>
                  <a:tint val="94000"/>
                </a:srgbClr>
              </a:gs>
              <a:gs pos="50000">
                <a:srgbClr val="4AA02F">
                  <a:satMod val="110000"/>
                  <a:lumMod val="100000"/>
                  <a:shade val="100000"/>
                </a:srgbClr>
              </a:gs>
              <a:gs pos="100000">
                <a:srgbClr val="4AA02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kern="0">
                <a:solidFill>
                  <a:srgbClr val="FFFFFF"/>
                </a:solidFill>
                <a:latin typeface="Calibri"/>
                <a:cs typeface="Calibri"/>
              </a:rPr>
              <a:t>Samtliga versioner förenklar för företagen.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kern="0">
                <a:solidFill>
                  <a:srgbClr val="FFFFFF"/>
                </a:solidFill>
                <a:latin typeface="Calibri"/>
                <a:cs typeface="Calibri"/>
              </a:rPr>
              <a:t>De integrerade är mer arbetsbesparande för kommunerna. </a:t>
            </a:r>
          </a:p>
        </p:txBody>
      </p:sp>
      <p:sp>
        <p:nvSpPr>
          <p:cNvPr id="15" name="Cloud 9">
            <a:extLst>
              <a:ext uri="{FF2B5EF4-FFF2-40B4-BE49-F238E27FC236}">
                <a16:creationId xmlns:a16="http://schemas.microsoft.com/office/drawing/2014/main" id="{58A86BE9-C7AF-7354-8557-63222FD77E41}"/>
              </a:ext>
            </a:extLst>
          </p:cNvPr>
          <p:cNvSpPr/>
          <p:nvPr/>
        </p:nvSpPr>
        <p:spPr>
          <a:xfrm>
            <a:off x="8618640" y="5583960"/>
            <a:ext cx="2251470" cy="13374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”Hur mycket kostar det?”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6E2A88F1-4315-2D9E-03F3-856C5FBE2593}"/>
              </a:ext>
            </a:extLst>
          </p:cNvPr>
          <p:cNvSpPr/>
          <p:nvPr/>
        </p:nvSpPr>
        <p:spPr>
          <a:xfrm>
            <a:off x="9594372" y="4424722"/>
            <a:ext cx="2799602" cy="1224913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</a:t>
            </a:r>
            <a:r>
              <a:rPr lang="en-US" sz="1600">
                <a:solidFill>
                  <a:schemeClr val="tx1"/>
                </a:solidFill>
              </a:rPr>
              <a:t> Vilken </a:t>
            </a:r>
            <a:r>
              <a:rPr lang="en-US" sz="1600" err="1">
                <a:solidFill>
                  <a:schemeClr val="tx1"/>
                </a:solidFill>
              </a:rPr>
              <a:t>tjänst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passar</a:t>
            </a:r>
            <a:r>
              <a:rPr lang="en-US" sz="1600">
                <a:solidFill>
                  <a:schemeClr val="tx1"/>
                </a:solidFill>
              </a:rPr>
              <a:t> </a:t>
            </a:r>
            <a:r>
              <a:rPr lang="en-US" sz="1600" err="1">
                <a:solidFill>
                  <a:schemeClr val="tx1"/>
                </a:solidFill>
              </a:rPr>
              <a:t>vår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kommun</a:t>
            </a:r>
            <a:r>
              <a:rPr lang="en-US" sz="1600">
                <a:solidFill>
                  <a:schemeClr val="tx1"/>
                </a:solidFill>
              </a:rPr>
              <a:t>?</a:t>
            </a:r>
            <a:r>
              <a:rPr lang="sv-SE" sz="160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30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461344-7674-9517-859D-9A598A54EE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409593"/>
              </p:ext>
            </p:extLst>
          </p:nvPr>
        </p:nvGraphicFramePr>
        <p:xfrm>
          <a:off x="495121" y="1100964"/>
          <a:ext cx="9842772" cy="4340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905">
                  <a:extLst>
                    <a:ext uri="{9D8B030D-6E8A-4147-A177-3AD203B41FA5}">
                      <a16:colId xmlns:a16="http://schemas.microsoft.com/office/drawing/2014/main" val="3023939126"/>
                    </a:ext>
                  </a:extLst>
                </a:gridCol>
                <a:gridCol w="1669967">
                  <a:extLst>
                    <a:ext uri="{9D8B030D-6E8A-4147-A177-3AD203B41FA5}">
                      <a16:colId xmlns:a16="http://schemas.microsoft.com/office/drawing/2014/main" val="547813940"/>
                    </a:ext>
                  </a:extLst>
                </a:gridCol>
                <a:gridCol w="1371364">
                  <a:extLst>
                    <a:ext uri="{9D8B030D-6E8A-4147-A177-3AD203B41FA5}">
                      <a16:colId xmlns:a16="http://schemas.microsoft.com/office/drawing/2014/main" val="822809608"/>
                    </a:ext>
                  </a:extLst>
                </a:gridCol>
                <a:gridCol w="1273999">
                  <a:extLst>
                    <a:ext uri="{9D8B030D-6E8A-4147-A177-3AD203B41FA5}">
                      <a16:colId xmlns:a16="http://schemas.microsoft.com/office/drawing/2014/main" val="1769617443"/>
                    </a:ext>
                  </a:extLst>
                </a:gridCol>
                <a:gridCol w="1311848">
                  <a:extLst>
                    <a:ext uri="{9D8B030D-6E8A-4147-A177-3AD203B41FA5}">
                      <a16:colId xmlns:a16="http://schemas.microsoft.com/office/drawing/2014/main" val="1494265216"/>
                    </a:ext>
                  </a:extLst>
                </a:gridCol>
                <a:gridCol w="1437985">
                  <a:extLst>
                    <a:ext uri="{9D8B030D-6E8A-4147-A177-3AD203B41FA5}">
                      <a16:colId xmlns:a16="http://schemas.microsoft.com/office/drawing/2014/main" val="3810588076"/>
                    </a:ext>
                  </a:extLst>
                </a:gridCol>
                <a:gridCol w="1363704">
                  <a:extLst>
                    <a:ext uri="{9D8B030D-6E8A-4147-A177-3AD203B41FA5}">
                      <a16:colId xmlns:a16="http://schemas.microsoft.com/office/drawing/2014/main" val="2635692614"/>
                    </a:ext>
                  </a:extLst>
                </a:gridCol>
              </a:tblGrid>
              <a:tr h="795810">
                <a:tc>
                  <a:txBody>
                    <a:bodyPr/>
                    <a:lstStyle/>
                    <a:p>
                      <a:endParaRPr lang="en-US" sz="1100">
                        <a:latin typeface="+mj-l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noProof="1">
                          <a:latin typeface="Calibri Light"/>
                        </a:rPr>
                        <a:t>Nordic Peak OpenE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noProof="1">
                          <a:latin typeface="Calibri Light"/>
                        </a:rPr>
                        <a:t>Sokigo 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200" b="0" noProof="1">
                          <a:latin typeface="Calibri Light"/>
                        </a:rPr>
                        <a:t>Abou 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noProof="1">
                          <a:latin typeface="Calibri Light"/>
                        </a:rPr>
                        <a:t>Sokigo 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200" b="0" noProof="1">
                          <a:latin typeface="Calibri Light"/>
                        </a:rPr>
                        <a:t>Minut Miljö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noProof="1">
                          <a:latin typeface="Calibri Light"/>
                        </a:rPr>
                        <a:t>Selfpoint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noProof="1">
                          <a:latin typeface="Calibri Light"/>
                        </a:rPr>
                        <a:t>Prosona 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200" b="0" noProof="1">
                          <a:latin typeface="Calibri Light"/>
                        </a:rPr>
                        <a:t>Pollux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noProof="1" smtClean="0">
                          <a:latin typeface="Calibri Light"/>
                        </a:rPr>
                        <a:t>Kommunbyggd</a:t>
                      </a:r>
                      <a:r>
                        <a:rPr lang="en-US" sz="1200" b="0" baseline="0" noProof="1" smtClean="0">
                          <a:latin typeface="Calibri Light"/>
                        </a:rPr>
                        <a:t> </a:t>
                      </a:r>
                      <a:r>
                        <a:rPr lang="en-US" sz="1200" b="0" noProof="1" smtClean="0">
                          <a:latin typeface="Calibri Light"/>
                        </a:rPr>
                        <a:t>etjänst</a:t>
                      </a:r>
                      <a:endParaRPr lang="en-US" sz="1200" b="0" noProof="1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204067"/>
                  </a:ext>
                </a:extLst>
              </a:tr>
              <a:tr h="754470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bg1"/>
                          </a:solidFill>
                          <a:latin typeface="+mj-lt"/>
                        </a:rPr>
                        <a:t>EDP Vision </a:t>
                      </a:r>
                    </a:p>
                    <a:p>
                      <a:pPr lvl="0">
                        <a:buNone/>
                      </a:pPr>
                      <a:endParaRPr lang="en-US" sz="12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sz="1050" kern="1200">
                        <a:solidFill>
                          <a:schemeClr val="dk1"/>
                        </a:solidFill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 baseline="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solidFill>
                          <a:schemeClr val="bg1"/>
                        </a:solidFill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sz="1050">
                        <a:solidFill>
                          <a:schemeClr val="bg1"/>
                        </a:solidFill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278158"/>
                  </a:ext>
                </a:extLst>
              </a:tr>
              <a:tr h="7027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kern="1200" noProof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Sokigo</a:t>
                      </a:r>
                      <a:r>
                        <a:rPr lang="en-US" sz="1200" b="0" kern="1200" noProof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200" b="0" kern="1200" noProof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Ecos</a:t>
                      </a:r>
                    </a:p>
                    <a:p>
                      <a:pPr lvl="0">
                        <a:buNone/>
                      </a:pPr>
                      <a:endParaRPr lang="en-US" sz="1200" b="0" kern="1200" noProof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solidFill>
                          <a:schemeClr val="bg1"/>
                        </a:solidFill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 err="1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sz="1050">
                        <a:solidFill>
                          <a:schemeClr val="bg1"/>
                        </a:solidFill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49748"/>
                  </a:ext>
                </a:extLst>
              </a:tr>
              <a:tr h="723463">
                <a:tc>
                  <a:txBody>
                    <a:bodyPr/>
                    <a:lstStyle/>
                    <a:p>
                      <a:r>
                        <a:rPr lang="en-US" sz="1200" b="0" kern="120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Prosona</a:t>
                      </a:r>
                      <a:r>
                        <a:rPr lang="en-US" sz="1200" b="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Castor</a:t>
                      </a:r>
                    </a:p>
                    <a:p>
                      <a:pPr lvl="0">
                        <a:buNone/>
                      </a:pPr>
                      <a:endParaRPr lang="en-US" sz="1200" b="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 baseline="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solidFill>
                          <a:schemeClr val="bg1"/>
                        </a:solidFill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sz="110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>
                        <a:latin typeface="Calibri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257891"/>
                  </a:ext>
                </a:extLst>
              </a:tr>
              <a:tr h="682122">
                <a:tc>
                  <a:txBody>
                    <a:bodyPr/>
                    <a:lstStyle/>
                    <a:p>
                      <a:r>
                        <a:rPr lang="en-US" sz="1200" b="0" kern="120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Solarplexus</a:t>
                      </a:r>
                      <a:r>
                        <a:rPr lang="en-US" sz="1200" b="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Lex</a:t>
                      </a:r>
                    </a:p>
                    <a:p>
                      <a:pPr lvl="0">
                        <a:buNone/>
                      </a:pPr>
                      <a:endParaRPr lang="en-US" sz="1200" b="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solidFill>
                          <a:schemeClr val="bg1"/>
                        </a:solidFill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sz="1050">
                        <a:solidFill>
                          <a:schemeClr val="bg1"/>
                        </a:solidFill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06629"/>
                  </a:ext>
                </a:extLst>
              </a:tr>
              <a:tr h="68212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kern="120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Ointegrerad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sz="1050">
                        <a:solidFill>
                          <a:schemeClr val="bg1"/>
                        </a:solidFill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sz="1050">
                        <a:solidFill>
                          <a:schemeClr val="bg1"/>
                        </a:solidFill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sz="1050" dirty="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887854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C11720B-BA36-49D8-9459-A6B8DE21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25" y="320044"/>
            <a:ext cx="10978488" cy="666750"/>
          </a:xfrm>
        </p:spPr>
        <p:txBody>
          <a:bodyPr>
            <a:normAutofit fontScale="90000"/>
          </a:bodyPr>
          <a:lstStyle/>
          <a:p>
            <a:r>
              <a:rPr lang="en-US" sz="2800"/>
              <a:t>Status för </a:t>
            </a:r>
            <a:r>
              <a:rPr lang="en-US" sz="2800" err="1"/>
              <a:t>utveckling</a:t>
            </a:r>
            <a:r>
              <a:rPr lang="en-US" sz="2800"/>
              <a:t>, test </a:t>
            </a:r>
            <a:r>
              <a:rPr lang="en-US" sz="2800" err="1"/>
              <a:t>och</a:t>
            </a:r>
            <a:r>
              <a:rPr lang="en-US" sz="2800"/>
              <a:t> </a:t>
            </a:r>
            <a:r>
              <a:rPr lang="en-US" sz="2800" err="1"/>
              <a:t>driftsättning</a:t>
            </a:r>
            <a:r>
              <a:rPr lang="en-US" sz="2800"/>
              <a:t> av </a:t>
            </a:r>
            <a:r>
              <a:rPr lang="en-US" sz="2800" err="1"/>
              <a:t>omklassningstjänst</a:t>
            </a:r>
            <a:r>
              <a:rPr lang="en-US" sz="2800"/>
              <a:t>: </a:t>
            </a:r>
            <a:br>
              <a:rPr lang="en-US" sz="2800"/>
            </a:br>
            <a:r>
              <a:rPr lang="en-US" sz="2800" err="1"/>
              <a:t>kombinationer</a:t>
            </a:r>
            <a:r>
              <a:rPr lang="en-US" sz="2800"/>
              <a:t> av </a:t>
            </a:r>
            <a:r>
              <a:rPr lang="en-US" sz="2800" err="1"/>
              <a:t>verksamhetssystem</a:t>
            </a:r>
            <a:r>
              <a:rPr lang="en-US" sz="2800"/>
              <a:t> </a:t>
            </a:r>
            <a:r>
              <a:rPr lang="en-US" sz="2800" err="1"/>
              <a:t>och</a:t>
            </a:r>
            <a:r>
              <a:rPr lang="en-US" sz="2800"/>
              <a:t> e-</a:t>
            </a:r>
            <a:r>
              <a:rPr lang="en-US" sz="2800" err="1"/>
              <a:t>tjänsteplattformar</a:t>
            </a:r>
            <a:endParaRPr lang="en-US" sz="2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DBBE4-1CFE-A044-57B5-C42668730262}"/>
              </a:ext>
            </a:extLst>
          </p:cNvPr>
          <p:cNvSpPr txBox="1"/>
          <p:nvPr/>
        </p:nvSpPr>
        <p:spPr>
          <a:xfrm>
            <a:off x="978846" y="6535542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71E7C-E339-DEC1-B3C1-818B42FF2DE5}"/>
              </a:ext>
            </a:extLst>
          </p:cNvPr>
          <p:cNvSpPr txBox="1"/>
          <p:nvPr/>
        </p:nvSpPr>
        <p:spPr>
          <a:xfrm>
            <a:off x="1050284" y="6327183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7" name="Cloud 8">
            <a:extLst>
              <a:ext uri="{FF2B5EF4-FFF2-40B4-BE49-F238E27FC236}">
                <a16:creationId xmlns:a16="http://schemas.microsoft.com/office/drawing/2014/main" id="{452D5056-D10C-3ED0-4088-308A88F29EA9}"/>
              </a:ext>
            </a:extLst>
          </p:cNvPr>
          <p:cNvSpPr/>
          <p:nvPr/>
        </p:nvSpPr>
        <p:spPr>
          <a:xfrm>
            <a:off x="9757952" y="-20597"/>
            <a:ext cx="2614108" cy="13374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”Vilka leverantörer är med i FörRätt?”</a:t>
            </a:r>
          </a:p>
        </p:txBody>
      </p:sp>
      <p:sp>
        <p:nvSpPr>
          <p:cNvPr id="19" name="Cloud 8">
            <a:extLst>
              <a:ext uri="{FF2B5EF4-FFF2-40B4-BE49-F238E27FC236}">
                <a16:creationId xmlns:a16="http://schemas.microsoft.com/office/drawing/2014/main" id="{30B5D340-45D9-3E65-B127-2A37DC177800}"/>
              </a:ext>
            </a:extLst>
          </p:cNvPr>
          <p:cNvSpPr/>
          <p:nvPr/>
        </p:nvSpPr>
        <p:spPr>
          <a:xfrm>
            <a:off x="9970308" y="3266354"/>
            <a:ext cx="2614108" cy="13374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”Hur involverade är leverantörerna i FörRätt?”</a:t>
            </a:r>
          </a:p>
        </p:txBody>
      </p:sp>
    </p:spTree>
    <p:extLst>
      <p:ext uri="{BB962C8B-B14F-4D97-AF65-F5344CB8AC3E}">
        <p14:creationId xmlns:p14="http://schemas.microsoft.com/office/powerpoint/2010/main" val="3515912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461344-7674-9517-859D-9A598A54EE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515634"/>
              </p:ext>
            </p:extLst>
          </p:nvPr>
        </p:nvGraphicFramePr>
        <p:xfrm>
          <a:off x="495121" y="1100964"/>
          <a:ext cx="9842772" cy="4340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905">
                  <a:extLst>
                    <a:ext uri="{9D8B030D-6E8A-4147-A177-3AD203B41FA5}">
                      <a16:colId xmlns:a16="http://schemas.microsoft.com/office/drawing/2014/main" val="3023939126"/>
                    </a:ext>
                  </a:extLst>
                </a:gridCol>
                <a:gridCol w="1669967">
                  <a:extLst>
                    <a:ext uri="{9D8B030D-6E8A-4147-A177-3AD203B41FA5}">
                      <a16:colId xmlns:a16="http://schemas.microsoft.com/office/drawing/2014/main" val="547813940"/>
                    </a:ext>
                  </a:extLst>
                </a:gridCol>
                <a:gridCol w="1371364">
                  <a:extLst>
                    <a:ext uri="{9D8B030D-6E8A-4147-A177-3AD203B41FA5}">
                      <a16:colId xmlns:a16="http://schemas.microsoft.com/office/drawing/2014/main" val="822809608"/>
                    </a:ext>
                  </a:extLst>
                </a:gridCol>
                <a:gridCol w="1273999">
                  <a:extLst>
                    <a:ext uri="{9D8B030D-6E8A-4147-A177-3AD203B41FA5}">
                      <a16:colId xmlns:a16="http://schemas.microsoft.com/office/drawing/2014/main" val="1769617443"/>
                    </a:ext>
                  </a:extLst>
                </a:gridCol>
                <a:gridCol w="1311848">
                  <a:extLst>
                    <a:ext uri="{9D8B030D-6E8A-4147-A177-3AD203B41FA5}">
                      <a16:colId xmlns:a16="http://schemas.microsoft.com/office/drawing/2014/main" val="1494265216"/>
                    </a:ext>
                  </a:extLst>
                </a:gridCol>
                <a:gridCol w="1437985">
                  <a:extLst>
                    <a:ext uri="{9D8B030D-6E8A-4147-A177-3AD203B41FA5}">
                      <a16:colId xmlns:a16="http://schemas.microsoft.com/office/drawing/2014/main" val="3810588076"/>
                    </a:ext>
                  </a:extLst>
                </a:gridCol>
                <a:gridCol w="1363704">
                  <a:extLst>
                    <a:ext uri="{9D8B030D-6E8A-4147-A177-3AD203B41FA5}">
                      <a16:colId xmlns:a16="http://schemas.microsoft.com/office/drawing/2014/main" val="2635692614"/>
                    </a:ext>
                  </a:extLst>
                </a:gridCol>
              </a:tblGrid>
              <a:tr h="795810">
                <a:tc>
                  <a:txBody>
                    <a:bodyPr/>
                    <a:lstStyle/>
                    <a:p>
                      <a:endParaRPr lang="en-US" sz="1100">
                        <a:latin typeface="+mj-l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noProof="1">
                          <a:latin typeface="Calibri Light"/>
                        </a:rPr>
                        <a:t>Nordic Peak OpenE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noProof="1">
                          <a:latin typeface="Calibri Light"/>
                        </a:rPr>
                        <a:t>Sokigo 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200" b="0" noProof="1">
                          <a:latin typeface="Calibri Light"/>
                        </a:rPr>
                        <a:t>Abou 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noProof="1">
                          <a:latin typeface="Calibri Light"/>
                        </a:rPr>
                        <a:t>Sokigo 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200" b="0" noProof="1">
                          <a:latin typeface="Calibri Light"/>
                        </a:rPr>
                        <a:t>Minut Miljö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noProof="1">
                          <a:latin typeface="Calibri Light"/>
                        </a:rPr>
                        <a:t>Selfpoint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noProof="1">
                          <a:latin typeface="Calibri Light"/>
                        </a:rPr>
                        <a:t>Prosona 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200" b="0" noProof="1">
                          <a:latin typeface="Calibri Light"/>
                        </a:rPr>
                        <a:t>Pollux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noProof="1" smtClean="0">
                          <a:latin typeface="Calibri Light"/>
                        </a:rPr>
                        <a:t>Kommunbyggd</a:t>
                      </a:r>
                      <a:r>
                        <a:rPr lang="en-US" sz="1200" b="0" baseline="0" noProof="1" smtClean="0">
                          <a:latin typeface="Calibri Light"/>
                        </a:rPr>
                        <a:t> </a:t>
                      </a:r>
                      <a:r>
                        <a:rPr lang="en-US" sz="1200" b="0" noProof="1" smtClean="0">
                          <a:latin typeface="Calibri Light"/>
                        </a:rPr>
                        <a:t>etjänst</a:t>
                      </a:r>
                      <a:endParaRPr lang="en-US" sz="1200" b="0" noProof="1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204067"/>
                  </a:ext>
                </a:extLst>
              </a:tr>
              <a:tr h="754470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bg1"/>
                          </a:solidFill>
                          <a:latin typeface="+mj-lt"/>
                        </a:rPr>
                        <a:t>EDP Vision </a:t>
                      </a:r>
                    </a:p>
                    <a:p>
                      <a:pPr lvl="0">
                        <a:buNone/>
                      </a:pPr>
                      <a:endParaRPr lang="en-US" sz="12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latin typeface="Calibri Light"/>
                          <a:ea typeface="+mn-ea"/>
                          <a:cs typeface="+mn-cs"/>
                        </a:rPr>
                        <a:t>Sandviken</a:t>
                      </a:r>
                    </a:p>
                    <a:p>
                      <a:pPr lvl="0">
                        <a:buNone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latin typeface="Calibri Light"/>
                          <a:ea typeface="+mn-ea"/>
                          <a:cs typeface="+mn-cs"/>
                        </a:rPr>
                        <a:t>Malmö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 baseline="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bg1"/>
                          </a:solidFill>
                          <a:latin typeface="Calibri Light"/>
                        </a:rPr>
                        <a:t>NA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latin typeface="Calibri Light"/>
                        </a:rPr>
                        <a:t>Ulricehamn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050">
                          <a:solidFill>
                            <a:schemeClr val="bg1"/>
                          </a:solidFill>
                          <a:latin typeface="Calibri Light"/>
                        </a:rPr>
                        <a:t>NA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latin typeface="Calibri Light"/>
                        </a:rPr>
                        <a:t>Göteborg</a:t>
                      </a:r>
                      <a:endParaRPr lang="en-US">
                        <a:latin typeface="Calibri Light"/>
                      </a:endParaRPr>
                    </a:p>
                    <a:p>
                      <a:pPr lvl="0">
                        <a:buNone/>
                      </a:pPr>
                      <a:r>
                        <a:rPr lang="sv-SE" sz="1050">
                          <a:latin typeface="Calibri Light"/>
                        </a:rPr>
                        <a:t>Karlskrona</a:t>
                      </a:r>
                    </a:p>
                    <a:p>
                      <a:pPr lvl="0">
                        <a:buNone/>
                      </a:pPr>
                      <a:r>
                        <a:rPr lang="sv-SE" sz="1050">
                          <a:latin typeface="Calibri Light"/>
                        </a:rPr>
                        <a:t>Herrljunga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278158"/>
                  </a:ext>
                </a:extLst>
              </a:tr>
              <a:tr h="7027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kern="1200" noProof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Sokigo</a:t>
                      </a:r>
                      <a:r>
                        <a:rPr lang="en-US" sz="1200" b="0" kern="1200" noProof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200" b="0" kern="1200" noProof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Ecos</a:t>
                      </a:r>
                    </a:p>
                    <a:p>
                      <a:pPr lvl="0">
                        <a:buNone/>
                      </a:pPr>
                      <a:endParaRPr lang="en-US" sz="1200" b="0" kern="1200" noProof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latin typeface="Calibri Light"/>
                        </a:rPr>
                        <a:t>Sundsvall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bg1"/>
                          </a:solidFill>
                          <a:latin typeface="Calibri Light"/>
                        </a:rPr>
                        <a:t>NA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latin typeface="Calibri Light"/>
                        </a:rPr>
                        <a:t>Västerås </a:t>
                      </a:r>
                      <a:r>
                        <a:rPr lang="sv-SE" sz="1050" err="1">
                          <a:latin typeface="Calibri Light"/>
                        </a:rPr>
                        <a:t>mfl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050">
                          <a:solidFill>
                            <a:schemeClr val="bg1"/>
                          </a:solidFill>
                          <a:latin typeface="Calibri Light"/>
                        </a:rPr>
                        <a:t>NA</a:t>
                      </a:r>
                      <a:endParaRPr lang="en-US">
                        <a:solidFill>
                          <a:schemeClr val="bg1"/>
                        </a:solidFill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latin typeface="Calibri Light"/>
                        </a:rPr>
                        <a:t>Stockholm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49748"/>
                  </a:ext>
                </a:extLst>
              </a:tr>
              <a:tr h="723463">
                <a:tc>
                  <a:txBody>
                    <a:bodyPr/>
                    <a:lstStyle/>
                    <a:p>
                      <a:r>
                        <a:rPr lang="en-US" sz="1200" b="0" kern="120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Prosona</a:t>
                      </a:r>
                      <a:r>
                        <a:rPr lang="en-US" sz="1200" b="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Castor</a:t>
                      </a:r>
                    </a:p>
                    <a:p>
                      <a:pPr lvl="0">
                        <a:buNone/>
                      </a:pPr>
                      <a:endParaRPr lang="en-US" sz="1200" b="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 baseline="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bg1"/>
                          </a:solidFill>
                          <a:latin typeface="Calibri Light"/>
                        </a:rPr>
                        <a:t>NA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100">
                          <a:latin typeface="Calibri Light"/>
                        </a:rPr>
                        <a:t>Tanum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>
                        <a:latin typeface="Calibri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257891"/>
                  </a:ext>
                </a:extLst>
              </a:tr>
              <a:tr h="682122">
                <a:tc>
                  <a:txBody>
                    <a:bodyPr/>
                    <a:lstStyle/>
                    <a:p>
                      <a:r>
                        <a:rPr lang="en-US" sz="1200" b="0" kern="120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Solarplexus</a:t>
                      </a:r>
                      <a:r>
                        <a:rPr lang="en-US" sz="1200" b="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Lex</a:t>
                      </a:r>
                    </a:p>
                    <a:p>
                      <a:pPr lvl="0">
                        <a:buNone/>
                      </a:pPr>
                      <a:endParaRPr lang="en-US" sz="1200" b="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latin typeface="Calibri Light"/>
                        </a:rPr>
                        <a:t>Orust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bg1"/>
                          </a:solidFill>
                          <a:latin typeface="Calibri Light"/>
                        </a:rPr>
                        <a:t>NA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050">
                          <a:solidFill>
                            <a:schemeClr val="bg1"/>
                          </a:solidFill>
                          <a:latin typeface="Calibri Light"/>
                        </a:rPr>
                        <a:t>NA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06629"/>
                  </a:ext>
                </a:extLst>
              </a:tr>
              <a:tr h="68212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kern="120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Ointegrerad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050">
                          <a:latin typeface="Calibri Light"/>
                        </a:rPr>
                        <a:t>Timrå </a:t>
                      </a:r>
                      <a:r>
                        <a:rPr lang="sv-SE" sz="1050" err="1">
                          <a:latin typeface="Calibri Light"/>
                        </a:rPr>
                        <a:t>mfl</a:t>
                      </a:r>
                      <a:endParaRPr lang="en-US" err="1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050">
                          <a:latin typeface="Calibri Light"/>
                        </a:rPr>
                        <a:t>Eda </a:t>
                      </a:r>
                      <a:r>
                        <a:rPr lang="sv-SE" sz="1050" err="1">
                          <a:latin typeface="Calibri Light"/>
                        </a:rPr>
                        <a:t>mfl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050">
                          <a:solidFill>
                            <a:schemeClr val="bg1"/>
                          </a:solidFill>
                          <a:latin typeface="Calibri Light"/>
                        </a:rPr>
                        <a:t>NA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sz="105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050">
                          <a:solidFill>
                            <a:schemeClr val="bg1"/>
                          </a:solidFill>
                          <a:latin typeface="Calibri Light"/>
                        </a:rPr>
                        <a:t>NA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050" dirty="0">
                          <a:latin typeface="Calibri Light"/>
                        </a:rPr>
                        <a:t>Hörby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887854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C11720B-BA36-49D8-9459-A6B8DE21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25" y="320044"/>
            <a:ext cx="10978488" cy="666750"/>
          </a:xfrm>
        </p:spPr>
        <p:txBody>
          <a:bodyPr>
            <a:normAutofit fontScale="90000"/>
          </a:bodyPr>
          <a:lstStyle/>
          <a:p>
            <a:r>
              <a:rPr lang="en-US" sz="2800"/>
              <a:t>Status för </a:t>
            </a:r>
            <a:r>
              <a:rPr lang="en-US" sz="2800" err="1"/>
              <a:t>utveckling</a:t>
            </a:r>
            <a:r>
              <a:rPr lang="en-US" sz="2800"/>
              <a:t>, test </a:t>
            </a:r>
            <a:r>
              <a:rPr lang="en-US" sz="2800" err="1"/>
              <a:t>och</a:t>
            </a:r>
            <a:r>
              <a:rPr lang="en-US" sz="2800"/>
              <a:t> </a:t>
            </a:r>
            <a:r>
              <a:rPr lang="en-US" sz="2800" err="1"/>
              <a:t>driftsättning</a:t>
            </a:r>
            <a:r>
              <a:rPr lang="en-US" sz="2800"/>
              <a:t> av </a:t>
            </a:r>
            <a:r>
              <a:rPr lang="en-US" sz="2800" err="1"/>
              <a:t>omklassningstjänst</a:t>
            </a:r>
            <a:r>
              <a:rPr lang="en-US" sz="2800"/>
              <a:t>: </a:t>
            </a:r>
            <a:br>
              <a:rPr lang="en-US" sz="2800"/>
            </a:br>
            <a:r>
              <a:rPr lang="en-US" sz="2800" err="1"/>
              <a:t>kombinationer</a:t>
            </a:r>
            <a:r>
              <a:rPr lang="en-US" sz="2800"/>
              <a:t> av </a:t>
            </a:r>
            <a:r>
              <a:rPr lang="en-US" sz="2800" err="1"/>
              <a:t>verksamhetssystem</a:t>
            </a:r>
            <a:r>
              <a:rPr lang="en-US" sz="2800"/>
              <a:t> </a:t>
            </a:r>
            <a:r>
              <a:rPr lang="en-US" sz="2800" err="1"/>
              <a:t>och</a:t>
            </a:r>
            <a:r>
              <a:rPr lang="en-US" sz="2800"/>
              <a:t> e-</a:t>
            </a:r>
            <a:r>
              <a:rPr lang="en-US" sz="2800" err="1"/>
              <a:t>tjänsteplattformar</a:t>
            </a:r>
            <a:endParaRPr lang="en-US" sz="2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DBBE4-1CFE-A044-57B5-C42668730262}"/>
              </a:ext>
            </a:extLst>
          </p:cNvPr>
          <p:cNvSpPr txBox="1"/>
          <p:nvPr/>
        </p:nvSpPr>
        <p:spPr>
          <a:xfrm>
            <a:off x="978846" y="6535542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71E7C-E339-DEC1-B3C1-818B42FF2DE5}"/>
              </a:ext>
            </a:extLst>
          </p:cNvPr>
          <p:cNvSpPr txBox="1"/>
          <p:nvPr/>
        </p:nvSpPr>
        <p:spPr>
          <a:xfrm>
            <a:off x="1050284" y="6327183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58A586-9960-0535-5BE7-224314FF0608}"/>
              </a:ext>
            </a:extLst>
          </p:cNvPr>
          <p:cNvSpPr/>
          <p:nvPr/>
        </p:nvSpPr>
        <p:spPr>
          <a:xfrm>
            <a:off x="511889" y="6271753"/>
            <a:ext cx="238699" cy="2295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9E8A21-B9DD-774E-965F-360B18486197}"/>
              </a:ext>
            </a:extLst>
          </p:cNvPr>
          <p:cNvSpPr/>
          <p:nvPr/>
        </p:nvSpPr>
        <p:spPr>
          <a:xfrm>
            <a:off x="511889" y="5948977"/>
            <a:ext cx="238699" cy="229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30DED9-6D44-FDE6-FE4F-EC53CE26B9F9}"/>
              </a:ext>
            </a:extLst>
          </p:cNvPr>
          <p:cNvSpPr txBox="1"/>
          <p:nvPr/>
        </p:nvSpPr>
        <p:spPr>
          <a:xfrm>
            <a:off x="754975" y="5879274"/>
            <a:ext cx="40416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 Drift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A336AB-8E58-8EB4-AD00-17D1603E4D9D}"/>
              </a:ext>
            </a:extLst>
          </p:cNvPr>
          <p:cNvSpPr txBox="1"/>
          <p:nvPr/>
        </p:nvSpPr>
        <p:spPr>
          <a:xfrm>
            <a:off x="754975" y="6220792"/>
            <a:ext cx="41446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Under </a:t>
            </a:r>
            <a:r>
              <a:rPr lang="en-US" err="1">
                <a:ea typeface="+mn-lt"/>
                <a:cs typeface="+mn-lt"/>
              </a:rPr>
              <a:t>utveckling</a:t>
            </a:r>
            <a:r>
              <a:rPr lang="en-US">
                <a:ea typeface="+mn-lt"/>
                <a:cs typeface="+mn-lt"/>
              </a:rPr>
              <a:t>/test</a:t>
            </a:r>
            <a:endParaRPr lang="en-US"/>
          </a:p>
        </p:txBody>
      </p:sp>
      <p:sp>
        <p:nvSpPr>
          <p:cNvPr id="17" name="Cloud 8">
            <a:extLst>
              <a:ext uri="{FF2B5EF4-FFF2-40B4-BE49-F238E27FC236}">
                <a16:creationId xmlns:a16="http://schemas.microsoft.com/office/drawing/2014/main" id="{452D5056-D10C-3ED0-4088-308A88F29EA9}"/>
              </a:ext>
            </a:extLst>
          </p:cNvPr>
          <p:cNvSpPr/>
          <p:nvPr/>
        </p:nvSpPr>
        <p:spPr>
          <a:xfrm>
            <a:off x="9757952" y="-20597"/>
            <a:ext cx="2614108" cy="13374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”Vilka leverantörer är med i FörRätt?”</a:t>
            </a:r>
          </a:p>
        </p:txBody>
      </p:sp>
      <p:sp>
        <p:nvSpPr>
          <p:cNvPr id="19" name="Cloud 8">
            <a:extLst>
              <a:ext uri="{FF2B5EF4-FFF2-40B4-BE49-F238E27FC236}">
                <a16:creationId xmlns:a16="http://schemas.microsoft.com/office/drawing/2014/main" id="{30B5D340-45D9-3E65-B127-2A37DC177800}"/>
              </a:ext>
            </a:extLst>
          </p:cNvPr>
          <p:cNvSpPr/>
          <p:nvPr/>
        </p:nvSpPr>
        <p:spPr>
          <a:xfrm>
            <a:off x="9970308" y="3266354"/>
            <a:ext cx="2614108" cy="13374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”Hur involverade är leverantörerna i FörRätt?”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334065-9900-498B-8427-F3324AF841CA}"/>
              </a:ext>
            </a:extLst>
          </p:cNvPr>
          <p:cNvSpPr/>
          <p:nvPr/>
        </p:nvSpPr>
        <p:spPr>
          <a:xfrm>
            <a:off x="408653" y="4714875"/>
            <a:ext cx="10041194" cy="786581"/>
          </a:xfrm>
          <a:prstGeom prst="roundRect">
            <a:avLst/>
          </a:prstGeom>
          <a:noFill/>
          <a:ln w="57150">
            <a:solidFill>
              <a:srgbClr val="F56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100">
              <a:solidFill>
                <a:srgbClr val="1B1B1B"/>
              </a:solidFill>
              <a:latin typeface="Calibri Light"/>
              <a:cs typeface="Calibri Ligh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4B7015-B1A4-42CB-4DBD-A0583BF92DF2}"/>
              </a:ext>
            </a:extLst>
          </p:cNvPr>
          <p:cNvSpPr/>
          <p:nvPr/>
        </p:nvSpPr>
        <p:spPr>
          <a:xfrm>
            <a:off x="4870040" y="2600939"/>
            <a:ext cx="1401098" cy="786581"/>
          </a:xfrm>
          <a:prstGeom prst="roundRect">
            <a:avLst/>
          </a:prstGeom>
          <a:noFill/>
          <a:ln w="57150">
            <a:solidFill>
              <a:srgbClr val="F56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100">
              <a:solidFill>
                <a:srgbClr val="1B1B1B"/>
              </a:solidFill>
              <a:latin typeface="Calibri Light"/>
              <a:cs typeface="Calibri Ligh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8F6D1F-F00C-1B31-65B5-7C4B24BA9506}"/>
              </a:ext>
            </a:extLst>
          </p:cNvPr>
          <p:cNvSpPr/>
          <p:nvPr/>
        </p:nvSpPr>
        <p:spPr>
          <a:xfrm>
            <a:off x="7512458" y="3326068"/>
            <a:ext cx="1487131" cy="762000"/>
          </a:xfrm>
          <a:prstGeom prst="roundRect">
            <a:avLst/>
          </a:prstGeom>
          <a:noFill/>
          <a:ln w="57150">
            <a:solidFill>
              <a:srgbClr val="F56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100">
              <a:solidFill>
                <a:srgbClr val="1B1B1B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17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Omklassningstjänsten i drift sedan februari</a:t>
            </a:r>
          </a:p>
        </p:txBody>
      </p:sp>
      <p:sp>
        <p:nvSpPr>
          <p:cNvPr id="6" name="Cloud 12">
            <a:extLst>
              <a:ext uri="{FF2B5EF4-FFF2-40B4-BE49-F238E27FC236}">
                <a16:creationId xmlns:a16="http://schemas.microsoft.com/office/drawing/2014/main" id="{659B76B0-BF0D-34E6-D7E4-642CAD61E4A3}"/>
              </a:ext>
            </a:extLst>
          </p:cNvPr>
          <p:cNvSpPr/>
          <p:nvPr/>
        </p:nvSpPr>
        <p:spPr>
          <a:xfrm>
            <a:off x="9047994" y="1927777"/>
            <a:ext cx="3337904" cy="1972716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”Är det några andra kommuner som redan har infört omklassnings-tjänsten?”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EF67908F-ACD6-ED97-36E9-8E9D0FABC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778563"/>
              </p:ext>
            </p:extLst>
          </p:nvPr>
        </p:nvGraphicFramePr>
        <p:xfrm>
          <a:off x="510701" y="1719138"/>
          <a:ext cx="8360847" cy="421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003249-EBA7-CFDD-B9CC-7F65552E8C74}"/>
              </a:ext>
            </a:extLst>
          </p:cNvPr>
          <p:cNvSpPr txBox="1"/>
          <p:nvPr/>
        </p:nvSpPr>
        <p:spPr>
          <a:xfrm>
            <a:off x="9563565" y="4209840"/>
            <a:ext cx="244224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>
                <a:cs typeface="Segoe UI"/>
              </a:rPr>
              <a:t>Vi följer anslutning genom servicenamn till Bolagsverket</a:t>
            </a:r>
            <a:r>
              <a:rPr lang="en-US" sz="2000">
                <a:cs typeface="Segoe UI"/>
              </a:rPr>
              <a:t>​ - BEHÅLL</a:t>
            </a:r>
            <a:r>
              <a:rPr lang="sv-SE" sz="2000">
                <a:cs typeface="Arial"/>
              </a:rPr>
              <a:t> detta namn</a:t>
            </a:r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F5CBC7-098B-1B51-4921-30C4D50735D8}"/>
              </a:ext>
            </a:extLst>
          </p:cNvPr>
          <p:cNvSpPr/>
          <p:nvPr/>
        </p:nvSpPr>
        <p:spPr>
          <a:xfrm>
            <a:off x="2721428" y="1747761"/>
            <a:ext cx="4326063" cy="34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7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15938" y="1712502"/>
            <a:ext cx="11669887" cy="434779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v-SE"/>
              <a:t>Bestäm i er kommun om integrerad eller </a:t>
            </a:r>
            <a:r>
              <a:rPr lang="sv-SE" err="1"/>
              <a:t>ointegrerad</a:t>
            </a:r>
            <a:r>
              <a:rPr lang="sv-SE"/>
              <a:t> lösning</a:t>
            </a:r>
          </a:p>
          <a:p>
            <a:endParaRPr lang="sv-SE"/>
          </a:p>
          <a:p>
            <a:r>
              <a:rPr lang="sv-SE"/>
              <a:t>För </a:t>
            </a:r>
            <a:r>
              <a:rPr lang="sv-SE" err="1"/>
              <a:t>ointegrerad</a:t>
            </a:r>
            <a:r>
              <a:rPr lang="sv-SE"/>
              <a:t>:</a:t>
            </a:r>
            <a:endParaRPr lang="sv-SE">
              <a:cs typeface="Calibri"/>
            </a:endParaRPr>
          </a:p>
          <a:p>
            <a:pPr marL="612775" lvl="1" indent="-342900"/>
            <a:r>
              <a:rPr lang="sv-SE"/>
              <a:t>Ladda ner tjänsten från </a:t>
            </a:r>
            <a:r>
              <a:rPr lang="sv-SE" err="1"/>
              <a:t>OpenE</a:t>
            </a:r>
            <a:r>
              <a:rPr lang="sv-SE"/>
              <a:t> eller Abous öppna kataloger – redan nu</a:t>
            </a:r>
            <a:endParaRPr lang="sv-SE">
              <a:ea typeface="Calibri"/>
              <a:cs typeface="Calibri"/>
            </a:endParaRPr>
          </a:p>
          <a:p>
            <a:r>
              <a:rPr lang="sv-SE"/>
              <a:t>För integrerad lösning</a:t>
            </a:r>
            <a:endParaRPr lang="sv-SE">
              <a:cs typeface="Calibri"/>
            </a:endParaRPr>
          </a:p>
          <a:p>
            <a:pPr marL="612775" lvl="1" indent="-342900"/>
            <a:r>
              <a:rPr lang="sv-SE"/>
              <a:t>Prata med er verksamhetssystemsleverantör och beställ API</a:t>
            </a:r>
            <a:endParaRPr lang="sv-SE">
              <a:cs typeface="Calibri"/>
            </a:endParaRPr>
          </a:p>
          <a:p>
            <a:pPr marL="612775" lvl="1" indent="-342900"/>
            <a:r>
              <a:rPr lang="sv-SE"/>
              <a:t>Involvera er IT avdelning för integrationsarbetet</a:t>
            </a:r>
            <a:endParaRPr lang="sv-SE">
              <a:cs typeface="Calibri"/>
            </a:endParaRPr>
          </a:p>
          <a:p>
            <a:pPr marL="612775" lvl="1" indent="-342900"/>
            <a:r>
              <a:rPr lang="sv-SE"/>
              <a:t>Ladda ner e-tjänsten eller bygg själv</a:t>
            </a:r>
            <a:endParaRPr lang="sv-SE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/>
          </a:p>
          <a:p>
            <a:endParaRPr lang="sv-SE">
              <a:cs typeface="Calibri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 igång med omklassningstjänsten</a:t>
            </a:r>
          </a:p>
        </p:txBody>
      </p:sp>
      <p:sp>
        <p:nvSpPr>
          <p:cNvPr id="4" name="Cloud 10">
            <a:extLst>
              <a:ext uri="{FF2B5EF4-FFF2-40B4-BE49-F238E27FC236}">
                <a16:creationId xmlns:a16="http://schemas.microsoft.com/office/drawing/2014/main" id="{FF8EFCD5-9007-30C2-5F9A-56F9CB8A8879}"/>
              </a:ext>
            </a:extLst>
          </p:cNvPr>
          <p:cNvSpPr/>
          <p:nvPr/>
        </p:nvSpPr>
        <p:spPr>
          <a:xfrm>
            <a:off x="8367021" y="1567769"/>
            <a:ext cx="3573346" cy="1538700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”När kan jag införa omklassnings-tjänsten och hur gör jag?”</a:t>
            </a:r>
          </a:p>
        </p:txBody>
      </p:sp>
    </p:spTree>
    <p:extLst>
      <p:ext uri="{BB962C8B-B14F-4D97-AF65-F5344CB8AC3E}">
        <p14:creationId xmlns:p14="http://schemas.microsoft.com/office/powerpoint/2010/main" val="1736396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17D2F8-7BAB-77F4-E6F0-BB2441C1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100">
                <a:cs typeface="Poppins"/>
              </a:rPr>
              <a:t>Ni är många kommuner som tänker införa </a:t>
            </a:r>
            <a:r>
              <a:rPr lang="sv-SE" sz="3100" err="1">
                <a:cs typeface="Poppins"/>
              </a:rPr>
              <a:t>FörRätt</a:t>
            </a:r>
            <a:r>
              <a:rPr lang="sv-SE" sz="3100">
                <a:cs typeface="Poppins"/>
              </a:rPr>
              <a:t>!</a:t>
            </a:r>
          </a:p>
        </p:txBody>
      </p:sp>
      <p:graphicFrame>
        <p:nvGraphicFramePr>
          <p:cNvPr id="4" name="Diagram 1">
            <a:extLst>
              <a:ext uri="{FF2B5EF4-FFF2-40B4-BE49-F238E27FC236}">
                <a16:creationId xmlns:a16="http://schemas.microsoft.com/office/drawing/2014/main" id="{4C8A8831-7FB1-C68B-50DC-77B30883F18F}"/>
              </a:ext>
            </a:extLst>
          </p:cNvPr>
          <p:cNvGraphicFramePr>
            <a:graphicFrameLocks/>
          </p:cNvGraphicFramePr>
          <p:nvPr/>
        </p:nvGraphicFramePr>
        <p:xfrm>
          <a:off x="2307629" y="1928863"/>
          <a:ext cx="7065817" cy="467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B214885-A574-AB19-4602-320FD18197D7}"/>
              </a:ext>
            </a:extLst>
          </p:cNvPr>
          <p:cNvSpPr txBox="1"/>
          <p:nvPr/>
        </p:nvSpPr>
        <p:spPr>
          <a:xfrm>
            <a:off x="9755860" y="6157347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Calibri"/>
                <a:cs typeface="Calibri"/>
              </a:rPr>
              <a:t>Enkät</a:t>
            </a:r>
            <a:r>
              <a:rPr lang="en-US">
                <a:ea typeface="Calibri"/>
                <a:cs typeface="Calibri"/>
              </a:rPr>
              <a:t> till </a:t>
            </a:r>
            <a:r>
              <a:rPr lang="en-US" err="1">
                <a:ea typeface="Calibri"/>
                <a:cs typeface="Calibri"/>
              </a:rPr>
              <a:t>samtliga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kommuner</a:t>
            </a:r>
            <a:r>
              <a:rPr lang="en-US">
                <a:ea typeface="Calibri"/>
                <a:cs typeface="Calibri"/>
              </a:rPr>
              <a:t> mars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17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Registrerings- och ändringstjänst</a:t>
            </a:r>
          </a:p>
        </p:txBody>
      </p:sp>
    </p:spTree>
    <p:extLst>
      <p:ext uri="{BB962C8B-B14F-4D97-AF65-F5344CB8AC3E}">
        <p14:creationId xmlns:p14="http://schemas.microsoft.com/office/powerpoint/2010/main" val="18010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49072" y="2054149"/>
            <a:ext cx="11077707" cy="3882582"/>
          </a:xfrm>
        </p:spPr>
        <p:txBody>
          <a:bodyPr vert="horz" lIns="0" tIns="0" rIns="0" bIns="0" rtlCol="0" anchor="t">
            <a:noAutofit/>
          </a:bodyPr>
          <a:lstStyle/>
          <a:p>
            <a:pPr marL="269875" indent="-269875">
              <a:lnSpc>
                <a:spcPct val="120000"/>
              </a:lnSpc>
            </a:pPr>
            <a:r>
              <a:rPr lang="sv-SE" sz="1800" dirty="0"/>
              <a:t>Över </a:t>
            </a:r>
            <a:r>
              <a:rPr lang="sv-SE" sz="1800" dirty="0" smtClean="0"/>
              <a:t>20</a:t>
            </a:r>
            <a:r>
              <a:rPr lang="sv-SE" sz="1800" dirty="0" smtClean="0"/>
              <a:t>0 </a:t>
            </a:r>
            <a:r>
              <a:rPr lang="sv-SE" sz="1800" dirty="0"/>
              <a:t>kommuner representerade idag, tack för ert deltagande!</a:t>
            </a:r>
          </a:p>
          <a:p>
            <a:pPr marL="269875" indent="-269875">
              <a:lnSpc>
                <a:spcPct val="120000"/>
              </a:lnSpc>
            </a:pPr>
            <a:endParaRPr lang="sv-SE" sz="1800" dirty="0"/>
          </a:p>
          <a:p>
            <a:pPr marL="269875" indent="-269875">
              <a:lnSpc>
                <a:spcPct val="120000"/>
              </a:lnSpc>
            </a:pPr>
            <a:r>
              <a:rPr lang="sv-SE" sz="1800" dirty="0"/>
              <a:t>Stora förändringar på gång i </a:t>
            </a:r>
            <a:r>
              <a:rPr lang="sv-SE" sz="1800" b="1" i="1" dirty="0"/>
              <a:t>riskklassning, kontroll, efterhandsdebitering</a:t>
            </a:r>
            <a:r>
              <a:rPr lang="sv-SE" sz="1800" i="1" dirty="0"/>
              <a:t> och</a:t>
            </a:r>
            <a:r>
              <a:rPr lang="sv-SE" sz="1800" dirty="0"/>
              <a:t> </a:t>
            </a:r>
            <a:r>
              <a:rPr lang="sv-SE" sz="1800" b="1" i="1" dirty="0"/>
              <a:t>rapportering</a:t>
            </a:r>
            <a:r>
              <a:rPr lang="sv-SE" sz="1800" dirty="0"/>
              <a:t>. </a:t>
            </a:r>
            <a:endParaRPr lang="sv-SE" sz="1800" dirty="0"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b="1" dirty="0"/>
              <a:t>Detta möte handlar om insamling av uppgifter inför riskklassning, om arbetet med e-tjänsten</a:t>
            </a:r>
            <a:endParaRPr lang="sv-SE" sz="1800" b="1" dirty="0">
              <a:cs typeface="Calibri"/>
            </a:endParaRPr>
          </a:p>
          <a:p>
            <a:pPr marL="269875" indent="-269875">
              <a:lnSpc>
                <a:spcPct val="120000"/>
              </a:lnSpc>
            </a:pPr>
            <a:endParaRPr lang="sv-SE" sz="1800" dirty="0"/>
          </a:p>
          <a:p>
            <a:pPr marL="269875" indent="-269875">
              <a:lnSpc>
                <a:spcPct val="120000"/>
              </a:lnSpc>
            </a:pPr>
            <a:r>
              <a:rPr lang="sv-SE" sz="1800" dirty="0"/>
              <a:t>Skriv era frågor i chatten så besvarar vi dem i slutet av mötet</a:t>
            </a:r>
            <a:endParaRPr lang="sv-SE" sz="1800" dirty="0">
              <a:cs typeface="Calibri"/>
            </a:endParaRPr>
          </a:p>
          <a:p>
            <a:pPr marL="269875" indent="-269875">
              <a:lnSpc>
                <a:spcPct val="120000"/>
              </a:lnSpc>
            </a:pPr>
            <a:r>
              <a:rPr lang="sv-SE" sz="1800" dirty="0"/>
              <a:t>Vi delar presentationen efter mötet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23888" y="365126"/>
            <a:ext cx="10940388" cy="1102783"/>
          </a:xfrm>
        </p:spPr>
        <p:txBody>
          <a:bodyPr/>
          <a:lstStyle/>
          <a:p>
            <a:r>
              <a:rPr lang="sv-SE"/>
              <a:t>Välkomna!</a:t>
            </a:r>
          </a:p>
        </p:txBody>
      </p:sp>
    </p:spTree>
    <p:extLst>
      <p:ext uri="{BB962C8B-B14F-4D97-AF65-F5344CB8AC3E}">
        <p14:creationId xmlns:p14="http://schemas.microsoft.com/office/powerpoint/2010/main" val="1851778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Modern conceptual sports car in black room with white light">
            <a:extLst>
              <a:ext uri="{FF2B5EF4-FFF2-40B4-BE49-F238E27FC236}">
                <a16:creationId xmlns:a16="http://schemas.microsoft.com/office/drawing/2014/main" id="{89C3DB2D-E28B-4097-B325-6628BB4FBF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6" r="27656"/>
          <a:stretch>
            <a:fillRect/>
          </a:stretch>
        </p:blipFill>
        <p:spPr>
          <a:xfrm>
            <a:off x="6915175" y="0"/>
            <a:ext cx="5448299" cy="6858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9FBD9-35BD-4FC1-B570-46AA25674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916113"/>
            <a:ext cx="6039109" cy="431800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 sz="3400" b="1">
              <a:latin typeface="+mj-lt"/>
              <a:ea typeface="+mj-ea"/>
              <a:cs typeface="+mj-cs"/>
            </a:endParaRPr>
          </a:p>
          <a:p>
            <a:r>
              <a:rPr lang="sv-SE" sz="3400" b="1">
                <a:latin typeface="+mj-lt"/>
                <a:ea typeface="+mj-ea"/>
                <a:cs typeface="+mj-cs"/>
              </a:rPr>
              <a:t>Demo av r</a:t>
            </a:r>
            <a:r>
              <a:rPr lang="en-US" sz="3400" b="1" err="1">
                <a:latin typeface="+mj-lt"/>
                <a:ea typeface="+mj-ea"/>
                <a:cs typeface="+mj-cs"/>
              </a:rPr>
              <a:t>egistrerings</a:t>
            </a:r>
            <a:r>
              <a:rPr lang="en-US" sz="3400" b="1">
                <a:latin typeface="+mj-lt"/>
                <a:ea typeface="+mj-ea"/>
                <a:cs typeface="+mj-cs"/>
              </a:rPr>
              <a:t>- </a:t>
            </a:r>
            <a:br>
              <a:rPr lang="en-US" sz="3400" b="1">
                <a:latin typeface="+mj-lt"/>
                <a:ea typeface="+mj-ea"/>
                <a:cs typeface="+mj-cs"/>
              </a:rPr>
            </a:br>
            <a:r>
              <a:rPr lang="en-US" sz="3400" b="1" err="1">
                <a:latin typeface="+mj-lt"/>
                <a:ea typeface="+mj-ea"/>
                <a:cs typeface="+mj-cs"/>
              </a:rPr>
              <a:t>och</a:t>
            </a:r>
            <a:r>
              <a:rPr lang="en-US" sz="3400" b="1">
                <a:latin typeface="+mj-lt"/>
                <a:ea typeface="+mj-ea"/>
                <a:cs typeface="+mj-cs"/>
              </a:rPr>
              <a:t> </a:t>
            </a:r>
            <a:r>
              <a:rPr lang="en-US" sz="3400" b="1" err="1">
                <a:latin typeface="+mj-lt"/>
                <a:ea typeface="+mj-ea"/>
                <a:cs typeface="+mj-cs"/>
              </a:rPr>
              <a:t>ändringstjänst</a:t>
            </a:r>
            <a:endParaRPr lang="en-US" sz="3400" b="1" err="1">
              <a:latin typeface="+mj-lt"/>
              <a:ea typeface="+mj-ea"/>
              <a:cs typeface="Poppins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0751CEFF-4AED-5618-3DDD-D8171635D3C6}"/>
              </a:ext>
            </a:extLst>
          </p:cNvPr>
          <p:cNvSpPr/>
          <p:nvPr/>
        </p:nvSpPr>
        <p:spPr>
          <a:xfrm>
            <a:off x="10427055" y="1054176"/>
            <a:ext cx="1934160" cy="1098696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”Vem får skicka in ärenden?”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161C72E-4EEF-32F1-CEC4-A38938DBCFEC}"/>
              </a:ext>
            </a:extLst>
          </p:cNvPr>
          <p:cNvSpPr/>
          <p:nvPr/>
        </p:nvSpPr>
        <p:spPr>
          <a:xfrm>
            <a:off x="8147608" y="332932"/>
            <a:ext cx="2677167" cy="986490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”Kan vemsomhelst ändra i systemet?”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48782171-A8A0-ED8C-30C3-1D408B418FF9}"/>
              </a:ext>
            </a:extLst>
          </p:cNvPr>
          <p:cNvSpPr/>
          <p:nvPr/>
        </p:nvSpPr>
        <p:spPr>
          <a:xfrm>
            <a:off x="9933045" y="2534583"/>
            <a:ext cx="2500244" cy="1081420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"Finns det hjälptexter till riskklassningen?"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E50D8301-9D7E-8D1B-AF00-8F8F905458A0}"/>
              </a:ext>
            </a:extLst>
          </p:cNvPr>
          <p:cNvSpPr/>
          <p:nvPr/>
        </p:nvSpPr>
        <p:spPr>
          <a:xfrm>
            <a:off x="6860081" y="1711182"/>
            <a:ext cx="3162569" cy="1722905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"Hur förenklar tjänsten tillämpningen av riskklassnings-modellen?"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25E9EE37-7200-7741-92F3-CC5F582888E2}"/>
              </a:ext>
            </a:extLst>
          </p:cNvPr>
          <p:cNvSpPr/>
          <p:nvPr/>
        </p:nvSpPr>
        <p:spPr>
          <a:xfrm>
            <a:off x="9656825" y="5601689"/>
            <a:ext cx="2692606" cy="1274480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"Orden är så svåra, har ni försökt att förenkla dem?"</a:t>
            </a:r>
          </a:p>
        </p:txBody>
      </p:sp>
    </p:spTree>
    <p:extLst>
      <p:ext uri="{BB962C8B-B14F-4D97-AF65-F5344CB8AC3E}">
        <p14:creationId xmlns:p14="http://schemas.microsoft.com/office/powerpoint/2010/main" val="672043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7A3E34-CB46-43D3-A457-9111C9EC8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b="1" err="1">
                <a:latin typeface="Calibri"/>
                <a:cs typeface="Segoe UI"/>
              </a:rPr>
              <a:t>Prototyp</a:t>
            </a:r>
            <a:r>
              <a:rPr lang="en-US" b="1">
                <a:latin typeface="Calibri"/>
                <a:cs typeface="Segoe UI"/>
              </a:rPr>
              <a:t>: </a:t>
            </a:r>
            <a:r>
              <a:rPr lang="en-US" b="1" err="1">
                <a:latin typeface="Calibri"/>
                <a:cs typeface="Segoe UI"/>
              </a:rPr>
              <a:t>Utvecklad</a:t>
            </a:r>
            <a:r>
              <a:rPr lang="en-US" b="1">
                <a:latin typeface="Calibri"/>
                <a:cs typeface="Segoe UI"/>
              </a:rPr>
              <a:t> av </a:t>
            </a:r>
            <a:r>
              <a:rPr lang="sv-SE" b="1">
                <a:latin typeface="Calibri"/>
                <a:cs typeface="Segoe UI"/>
              </a:rPr>
              <a:t>Norrköping </a:t>
            </a:r>
            <a:r>
              <a:rPr lang="sv-SE">
                <a:latin typeface="Calibri"/>
                <a:cs typeface="Segoe UI"/>
              </a:rPr>
              <a:t>(OpenE)</a:t>
            </a:r>
            <a:endParaRPr lang="en-US">
              <a:latin typeface="Calibri"/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sv-SE">
                <a:ea typeface="+mn-lt"/>
                <a:cs typeface="+mn-lt"/>
                <a:hlinkClick r:id="rId3"/>
              </a:rPr>
              <a:t>Livsmedelsverksamhet - anmäla ny verksamhet eller ändring/avslut av befintlig verksamhet (FörRätt-version DEMO) - Norrköpings kommun (nordicpeak.com)</a:t>
            </a:r>
            <a:endParaRPr lang="sv-SE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endParaRPr lang="sv-SE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sv-SE">
                <a:ea typeface="+mn-lt"/>
                <a:cs typeface="+mn-lt"/>
              </a:rPr>
              <a:t>Kontakta </a:t>
            </a:r>
            <a:r>
              <a:rPr lang="sv-SE">
                <a:ea typeface="+mn-lt"/>
                <a:cs typeface="+mn-lt"/>
                <a:hlinkClick r:id="rId4"/>
              </a:rPr>
              <a:t>forratt@slv.se</a:t>
            </a:r>
            <a:r>
              <a:rPr lang="sv-SE">
                <a:ea typeface="+mn-lt"/>
                <a:cs typeface="+mn-lt"/>
              </a:rPr>
              <a:t> för att få inloggningsuppgifter</a:t>
            </a:r>
            <a:endParaRPr lang="sv-SE"/>
          </a:p>
          <a:p>
            <a:pPr marL="269875" indent="-269875">
              <a:spcAft>
                <a:spcPts val="0"/>
              </a:spcAft>
              <a:buFont typeface="Arial"/>
              <a:buChar char="•"/>
            </a:pPr>
            <a:endParaRPr lang="sv-SE">
              <a:latin typeface="Calibri"/>
              <a:ea typeface="+mn-lt"/>
              <a:cs typeface="Segoe UI"/>
            </a:endParaRPr>
          </a:p>
          <a:p>
            <a:pPr>
              <a:spcAft>
                <a:spcPts val="0"/>
              </a:spcAft>
            </a:pPr>
            <a:endParaRPr lang="sv-SE">
              <a:solidFill>
                <a:srgbClr val="1B1B1B"/>
              </a:solidFill>
              <a:latin typeface="Calibri"/>
              <a:cs typeface="Segoe UI"/>
            </a:endParaRPr>
          </a:p>
          <a:p>
            <a:pPr marL="0" indent="0">
              <a:buNone/>
            </a:pPr>
            <a:endParaRPr lang="sv-SE">
              <a:latin typeface="Calibri"/>
              <a:cs typeface="Calibri"/>
            </a:endParaRPr>
          </a:p>
          <a:p>
            <a:pPr marL="0" indent="0">
              <a:buNone/>
            </a:pPr>
            <a:endParaRPr lang="sv-SE">
              <a:cs typeface="Segoe UI"/>
            </a:endParaRPr>
          </a:p>
          <a:p>
            <a:endParaRPr lang="en-US">
              <a:cs typeface="Calibri"/>
            </a:endParaRPr>
          </a:p>
          <a:p>
            <a:pPr marL="269875" indent="-269875"/>
            <a:endParaRPr lang="en-US">
              <a:cs typeface="Calibri"/>
            </a:endParaRPr>
          </a:p>
          <a:p>
            <a:pPr marL="269875" indent="-269875"/>
            <a:endParaRPr lang="en-US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F5155B-8BB2-4C64-8B8D-A0575E43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Prototyp</a:t>
            </a:r>
            <a:endParaRPr lang="en-US"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15753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15937" y="1712502"/>
            <a:ext cx="11607327" cy="4347791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sv-SE"/>
              <a:t>Kravspecifikationer överenskomna</a:t>
            </a:r>
            <a:endParaRPr lang="en-US"/>
          </a:p>
          <a:p>
            <a:r>
              <a:rPr lang="sv-SE"/>
              <a:t>Bestäm i er kommun om integrerad eller </a:t>
            </a:r>
            <a:r>
              <a:rPr lang="sv-SE" err="1"/>
              <a:t>ointegrerad</a:t>
            </a:r>
            <a:r>
              <a:rPr lang="sv-SE"/>
              <a:t> lösning</a:t>
            </a:r>
          </a:p>
          <a:p>
            <a:endParaRPr lang="sv-SE"/>
          </a:p>
          <a:p>
            <a:r>
              <a:rPr lang="sv-SE" err="1"/>
              <a:t>Ointegrerad</a:t>
            </a:r>
            <a:r>
              <a:rPr lang="sv-SE"/>
              <a:t>:</a:t>
            </a:r>
            <a:endParaRPr lang="sv-SE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Kontakta er e-tjänsteplattformsleverantör</a:t>
            </a:r>
            <a:endParaRPr lang="sv-SE">
              <a:ea typeface="Calibri"/>
              <a:cs typeface="Calibri"/>
            </a:endParaRPr>
          </a:p>
          <a:p>
            <a:r>
              <a:rPr lang="sv-SE"/>
              <a:t>Integrerad:</a:t>
            </a:r>
            <a:endParaRPr lang="sv-SE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Kontakta er verksamhetssystemsleverantör, </a:t>
            </a:r>
            <a:r>
              <a:rPr lang="sv-SE" err="1"/>
              <a:t>etjänsteplattformsleverantör</a:t>
            </a:r>
            <a:r>
              <a:rPr lang="sv-SE"/>
              <a:t> och involvera er IT-avdelning</a:t>
            </a:r>
            <a:endParaRPr lang="sv-SE">
              <a:cs typeface="Calibri"/>
            </a:endParaRPr>
          </a:p>
          <a:p>
            <a:endParaRPr lang="sv-SE" sz="2400" b="1">
              <a:cs typeface="Calibri"/>
            </a:endParaRPr>
          </a:p>
          <a:p>
            <a:r>
              <a:rPr lang="sv-SE" sz="2400" b="1"/>
              <a:t>Samordna er beställning med andra kommuner och samverka gärna i användarföreningar! </a:t>
            </a:r>
            <a:endParaRPr lang="sv-SE" sz="2400" b="1">
              <a:cs typeface="Calibri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kommer ni igång med registrering- och ändringstjänsten?</a:t>
            </a:r>
          </a:p>
        </p:txBody>
      </p:sp>
      <p:sp>
        <p:nvSpPr>
          <p:cNvPr id="4" name="Cloud 10">
            <a:extLst>
              <a:ext uri="{FF2B5EF4-FFF2-40B4-BE49-F238E27FC236}">
                <a16:creationId xmlns:a16="http://schemas.microsoft.com/office/drawing/2014/main" id="{FF8EFCD5-9007-30C2-5F9A-56F9CB8A8879}"/>
              </a:ext>
            </a:extLst>
          </p:cNvPr>
          <p:cNvSpPr/>
          <p:nvPr/>
        </p:nvSpPr>
        <p:spPr>
          <a:xfrm>
            <a:off x="8631273" y="1051865"/>
            <a:ext cx="3622305" cy="13374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”När kan jag införa registreringstjänsten och hur gör jag?”</a:t>
            </a:r>
          </a:p>
        </p:txBody>
      </p:sp>
      <p:sp>
        <p:nvSpPr>
          <p:cNvPr id="6" name="Cloud 9">
            <a:extLst>
              <a:ext uri="{FF2B5EF4-FFF2-40B4-BE49-F238E27FC236}">
                <a16:creationId xmlns:a16="http://schemas.microsoft.com/office/drawing/2014/main" id="{14E4C771-0A96-EF1D-CCCF-0CD76D403B68}"/>
              </a:ext>
            </a:extLst>
          </p:cNvPr>
          <p:cNvSpPr/>
          <p:nvPr/>
        </p:nvSpPr>
        <p:spPr>
          <a:xfrm>
            <a:off x="10172121" y="2259591"/>
            <a:ext cx="2251470" cy="13374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”Kan jag påverka kostnaden?”</a:t>
            </a:r>
          </a:p>
        </p:txBody>
      </p:sp>
    </p:spTree>
    <p:extLst>
      <p:ext uri="{BB962C8B-B14F-4D97-AF65-F5344CB8AC3E}">
        <p14:creationId xmlns:p14="http://schemas.microsoft.com/office/powerpoint/2010/main" val="2555967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949359-5A7B-8DEB-D688-675A336DC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818460"/>
            <a:ext cx="11160124" cy="435768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v-SE" err="1">
                <a:cs typeface="Calibri"/>
              </a:rPr>
              <a:t>FörRätt</a:t>
            </a:r>
            <a:r>
              <a:rPr lang="sv-SE">
                <a:cs typeface="Calibri"/>
              </a:rPr>
              <a:t> kommer att förvaltas över tid - synpunkter och ändringar kommer att hanteras löpande!</a:t>
            </a:r>
            <a:endParaRPr lang="en-US"/>
          </a:p>
          <a:p>
            <a:r>
              <a:rPr lang="sv-SE" b="1" i="1">
                <a:cs typeface="Calibri"/>
              </a:rPr>
              <a:t>Använd tjänsterna - lämna synpunkter – bidra i utvecklingen!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F72CD1-985F-92AA-B657-F0A5F267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Förvaltning och utveckling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159175B8-C775-E32B-40B3-18707C156129}"/>
              </a:ext>
            </a:extLst>
          </p:cNvPr>
          <p:cNvSpPr/>
          <p:nvPr/>
        </p:nvSpPr>
        <p:spPr>
          <a:xfrm>
            <a:off x="1429169" y="3293597"/>
            <a:ext cx="4148920" cy="257942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2800" b="1" err="1"/>
              <a:t>FörRätt</a:t>
            </a:r>
            <a:endParaRPr lang="en-US" sz="2800" b="1" err="1">
              <a:cs typeface="Calibri"/>
            </a:endParaRPr>
          </a:p>
          <a:p>
            <a:pPr algn="ctr"/>
            <a:endParaRPr lang="sv-SE" sz="2800" b="1">
              <a:cs typeface="Calibri"/>
            </a:endParaRPr>
          </a:p>
          <a:p>
            <a:pPr algn="ctr"/>
            <a:endParaRPr lang="sv-SE" sz="2800" b="1">
              <a:cs typeface="Calibri"/>
            </a:endParaRPr>
          </a:p>
          <a:p>
            <a:pPr algn="ctr"/>
            <a:endParaRPr lang="sv-SE" sz="2800" b="1">
              <a:cs typeface="Calibri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0E8FE80B-9121-EF72-7C9E-14EA137E673E}"/>
              </a:ext>
            </a:extLst>
          </p:cNvPr>
          <p:cNvSpPr/>
          <p:nvPr/>
        </p:nvSpPr>
        <p:spPr>
          <a:xfrm>
            <a:off x="6963568" y="3293597"/>
            <a:ext cx="4148920" cy="257942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2800" b="1" err="1"/>
              <a:t>FörRätt</a:t>
            </a:r>
            <a:endParaRPr lang="sv-SE" sz="2800" b="1">
              <a:cs typeface="Calibri"/>
            </a:endParaRPr>
          </a:p>
          <a:p>
            <a:pPr algn="ctr"/>
            <a:endParaRPr lang="sv-SE" sz="2800" b="1">
              <a:cs typeface="Calibri"/>
            </a:endParaRPr>
          </a:p>
          <a:p>
            <a:pPr algn="ctr"/>
            <a:endParaRPr lang="sv-SE" sz="2800" b="1">
              <a:cs typeface="Calibri"/>
            </a:endParaRPr>
          </a:p>
          <a:p>
            <a:pPr algn="ctr"/>
            <a:endParaRPr lang="sv-SE" sz="2800" b="1">
              <a:cs typeface="Calibri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B58DF4BC-BD84-C77F-09C0-D6FB211BE47B}"/>
              </a:ext>
            </a:extLst>
          </p:cNvPr>
          <p:cNvSpPr/>
          <p:nvPr/>
        </p:nvSpPr>
        <p:spPr>
          <a:xfrm>
            <a:off x="9708714" y="200880"/>
            <a:ext cx="2583123" cy="1354799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”Jag tycker att det finns saker jag skulle vilja ändra på i </a:t>
            </a:r>
            <a:r>
              <a:rPr lang="sv-SE" sz="1600" err="1">
                <a:solidFill>
                  <a:schemeClr val="tx1"/>
                </a:solidFill>
              </a:rPr>
              <a:t>FörRätt</a:t>
            </a:r>
            <a:r>
              <a:rPr lang="sv-SE" sz="1600">
                <a:solidFill>
                  <a:schemeClr val="tx1"/>
                </a:solidFill>
              </a:rPr>
              <a:t>.”</a:t>
            </a:r>
            <a:endParaRPr lang="sv-SE" sz="1600">
              <a:solidFill>
                <a:schemeClr val="tx1"/>
              </a:solidFill>
              <a:cs typeface="Calibri"/>
            </a:endParaRPr>
          </a:p>
        </p:txBody>
      </p:sp>
      <p:pic>
        <p:nvPicPr>
          <p:cNvPr id="8" name="Graphic 8" descr="Cheers with solid fill">
            <a:extLst>
              <a:ext uri="{FF2B5EF4-FFF2-40B4-BE49-F238E27FC236}">
                <a16:creationId xmlns:a16="http://schemas.microsoft.com/office/drawing/2014/main" id="{FA980108-B18A-2B77-EE76-FB4144275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2231" y="4248665"/>
            <a:ext cx="749644" cy="780535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0A25394F-8B4C-FF44-CBDB-99BA300DD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9799" y="3455773"/>
            <a:ext cx="708455" cy="708455"/>
          </a:xfrm>
          <a:prstGeom prst="rect">
            <a:avLst/>
          </a:prstGeom>
        </p:spPr>
      </p:pic>
      <p:pic>
        <p:nvPicPr>
          <p:cNvPr id="12" name="Graphic 12" descr="Man with solid fill">
            <a:extLst>
              <a:ext uri="{FF2B5EF4-FFF2-40B4-BE49-F238E27FC236}">
                <a16:creationId xmlns:a16="http://schemas.microsoft.com/office/drawing/2014/main" id="{77A2337E-3D7B-0C32-C392-6B1C0779C5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583" y="3610233"/>
            <a:ext cx="914400" cy="914400"/>
          </a:xfrm>
          <a:prstGeom prst="rect">
            <a:avLst/>
          </a:prstGeom>
        </p:spPr>
      </p:pic>
      <p:pic>
        <p:nvPicPr>
          <p:cNvPr id="13" name="Graphic 13" descr="Muscular arm with solid fill">
            <a:extLst>
              <a:ext uri="{FF2B5EF4-FFF2-40B4-BE49-F238E27FC236}">
                <a16:creationId xmlns:a16="http://schemas.microsoft.com/office/drawing/2014/main" id="{E72BBE65-6545-B272-AE91-1A6A91B654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51557" y="4413422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1A4B3316-6E8E-7E58-1E40-B0741E0A8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1096" y="4011827"/>
            <a:ext cx="708455" cy="708455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BDD4E4DC-D207-6D5A-6C81-A87C5AE4D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7717" y="4320746"/>
            <a:ext cx="708455" cy="708455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091A7271-BF75-BAF5-AD18-95C5A7B19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4988" y="3713206"/>
            <a:ext cx="708455" cy="708455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749CE68D-9F59-2A31-9637-9D9ACE1E0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6960" y="4495800"/>
            <a:ext cx="708455" cy="708455"/>
          </a:xfrm>
          <a:prstGeom prst="rect">
            <a:avLst/>
          </a:prstGeom>
        </p:spPr>
      </p:pic>
      <p:pic>
        <p:nvPicPr>
          <p:cNvPr id="18" name="Graphic 12" descr="Man with solid fill">
            <a:extLst>
              <a:ext uri="{FF2B5EF4-FFF2-40B4-BE49-F238E27FC236}">
                <a16:creationId xmlns:a16="http://schemas.microsoft.com/office/drawing/2014/main" id="{C7A8CC96-8FDB-60C2-C20D-B08F36B7DA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4610" y="4845909"/>
            <a:ext cx="914400" cy="914400"/>
          </a:xfrm>
          <a:prstGeom prst="rect">
            <a:avLst/>
          </a:prstGeom>
        </p:spPr>
      </p:pic>
      <p:pic>
        <p:nvPicPr>
          <p:cNvPr id="19" name="Graphic 12" descr="Man with solid fill">
            <a:extLst>
              <a:ext uri="{FF2B5EF4-FFF2-40B4-BE49-F238E27FC236}">
                <a16:creationId xmlns:a16="http://schemas.microsoft.com/office/drawing/2014/main" id="{1427F1F2-05B2-0643-6D15-7A2617D89D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07691" y="519601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CC82D683-F914-A9A1-0593-59AD90309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9231" y="4712044"/>
            <a:ext cx="708455" cy="708455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1D522711-6C60-923B-E41F-83BA751E8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7419" y="4279557"/>
            <a:ext cx="708455" cy="708455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A0A70C6A-0445-B134-C246-0E0151EEB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3311" y="4166286"/>
            <a:ext cx="708455" cy="708455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D74126DE-7DE4-EB1D-7AEF-BB346A04FC40}"/>
              </a:ext>
            </a:extLst>
          </p:cNvPr>
          <p:cNvSpPr/>
          <p:nvPr/>
        </p:nvSpPr>
        <p:spPr>
          <a:xfrm>
            <a:off x="5817972" y="3990202"/>
            <a:ext cx="937054" cy="128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Thumbs up sign outline">
            <a:extLst>
              <a:ext uri="{FF2B5EF4-FFF2-40B4-BE49-F238E27FC236}">
                <a16:creationId xmlns:a16="http://schemas.microsoft.com/office/drawing/2014/main" id="{E79D2421-0E0D-B57B-4621-C162963D6D7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32990" y="5229775"/>
            <a:ext cx="914400" cy="914400"/>
          </a:xfrm>
          <a:prstGeom prst="rect">
            <a:avLst/>
          </a:prstGeom>
        </p:spPr>
      </p:pic>
      <p:pic>
        <p:nvPicPr>
          <p:cNvPr id="24" name="Graphic 23" descr="Thumbs Down outline">
            <a:extLst>
              <a:ext uri="{FF2B5EF4-FFF2-40B4-BE49-F238E27FC236}">
                <a16:creationId xmlns:a16="http://schemas.microsoft.com/office/drawing/2014/main" id="{4A2F3D43-A31D-C67B-B7C2-8FBADEC8EA2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0132" y="2874985"/>
            <a:ext cx="914400" cy="914400"/>
          </a:xfrm>
          <a:prstGeom prst="rect">
            <a:avLst/>
          </a:prstGeom>
        </p:spPr>
      </p:pic>
      <p:sp>
        <p:nvSpPr>
          <p:cNvPr id="11" name="Cloud 11">
            <a:extLst>
              <a:ext uri="{FF2B5EF4-FFF2-40B4-BE49-F238E27FC236}">
                <a16:creationId xmlns:a16="http://schemas.microsoft.com/office/drawing/2014/main" id="{48B6148A-96CB-6741-0CDC-2E178F8C7D2F}"/>
              </a:ext>
            </a:extLst>
          </p:cNvPr>
          <p:cNvSpPr/>
          <p:nvPr/>
        </p:nvSpPr>
        <p:spPr>
          <a:xfrm>
            <a:off x="7582510" y="162541"/>
            <a:ext cx="2380324" cy="1352490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”Hur presenteras uppdateringar?”</a:t>
            </a:r>
            <a:endParaRPr lang="sv-SE" sz="16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458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uffet.jpg">
            <a:extLst>
              <a:ext uri="{FF2B5EF4-FFF2-40B4-BE49-F238E27FC236}">
                <a16:creationId xmlns:a16="http://schemas.microsoft.com/office/drawing/2014/main" id="{8720B0E8-0B24-7B68-0DC8-D65413995BC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083" b="1083"/>
          <a:stretch/>
        </p:blipFill>
        <p:spPr/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4EE276-0033-3612-1B34-189D782121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Projektsidan</a:t>
            </a:r>
            <a:r>
              <a:rPr lang="en-US" dirty="0" smtClean="0"/>
              <a:t> </a:t>
            </a:r>
            <a:r>
              <a:rPr lang="en-US" dirty="0" err="1" smtClean="0"/>
              <a:t>listar</a:t>
            </a:r>
            <a:r>
              <a:rPr lang="en-US" dirty="0" smtClean="0"/>
              <a:t> </a:t>
            </a:r>
            <a:r>
              <a:rPr lang="en-US" dirty="0" err="1" smtClean="0"/>
              <a:t>vanligaste</a:t>
            </a:r>
            <a:r>
              <a:rPr lang="en-US" dirty="0" smtClean="0"/>
              <a:t> </a:t>
            </a:r>
            <a:r>
              <a:rPr lang="en-US" dirty="0" err="1" smtClean="0"/>
              <a:t>frågor</a:t>
            </a:r>
            <a:r>
              <a:rPr lang="en-US" dirty="0" smtClean="0"/>
              <a:t> och </a:t>
            </a:r>
            <a:r>
              <a:rPr lang="en-US" dirty="0" err="1" smtClean="0"/>
              <a:t>svar</a:t>
            </a:r>
            <a:endParaRPr lang="en-US" dirty="0" smtClean="0"/>
          </a:p>
          <a:p>
            <a:r>
              <a:rPr lang="sv-SE" sz="1600" dirty="0">
                <a:latin typeface="Calibri Light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FörRätt - kommunala digitala tjänster för omklassning och registrering av livsmedelsverksamheter (livsmedelsverket.se)</a:t>
            </a:r>
            <a:endParaRPr lang="sv-SE" sz="1600" dirty="0">
              <a:latin typeface="Calibri Light"/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90439E-3FDD-FA28-8AE3-AA950678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Poppins"/>
              </a:rPr>
              <a:t>Frågestund</a:t>
            </a:r>
          </a:p>
        </p:txBody>
      </p:sp>
    </p:spTree>
    <p:extLst>
      <p:ext uri="{BB962C8B-B14F-4D97-AF65-F5344CB8AC3E}">
        <p14:creationId xmlns:p14="http://schemas.microsoft.com/office/powerpoint/2010/main" val="2964820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59197-BB2E-88AF-7D52-87E9B970B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14" y="1916113"/>
            <a:ext cx="5423938" cy="4102988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sv-SE" sz="1800" dirty="0"/>
              <a:t/>
            </a:r>
            <a:br>
              <a:rPr lang="sv-SE" sz="1800" dirty="0"/>
            </a:br>
            <a:r>
              <a:rPr lang="sv-SE" sz="1400" dirty="0">
                <a:latin typeface="Calibri Light"/>
                <a:cs typeface="Calibri Light"/>
              </a:rPr>
              <a:t>FörRätt projektet</a:t>
            </a:r>
          </a:p>
          <a:p>
            <a:pPr>
              <a:lnSpc>
                <a:spcPct val="120000"/>
              </a:lnSpc>
            </a:pPr>
            <a:r>
              <a:rPr lang="sv-SE" sz="1400" dirty="0">
                <a:latin typeface="Calibri Light"/>
                <a:ea typeface="+mn-lt"/>
                <a:cs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FörRätt - kommunala digitala tjänster för omklassning och registrering av livsmedelsverksamheter (livsmedelsverket.se)</a:t>
            </a:r>
            <a:endParaRPr lang="sv-SE" sz="1400" dirty="0">
              <a:latin typeface="Calibri Light"/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sv-SE" sz="1400" dirty="0">
                <a:latin typeface="Calibri Light"/>
                <a:cs typeface="Calibri Light"/>
              </a:rPr>
              <a:t>FörRätt Kravspecifikationer </a:t>
            </a:r>
            <a:endParaRPr lang="sv-SE" sz="1400" dirty="0">
              <a:latin typeface="Calibri Light"/>
              <a:ea typeface="+mn-lt"/>
              <a:cs typeface="Calibri Light"/>
            </a:endParaRPr>
          </a:p>
          <a:p>
            <a:pPr>
              <a:lnSpc>
                <a:spcPct val="120000"/>
              </a:lnSpc>
            </a:pPr>
            <a:r>
              <a:rPr lang="sv-SE" sz="1400" dirty="0">
                <a:latin typeface="Calibri Light"/>
                <a:ea typeface="+mn-lt"/>
                <a:cs typeface="+mn-lt"/>
                <a:hlinkClick r:id="rId4"/>
              </a:rPr>
              <a:t>Kravspecifikationer och kommunikation för FörRätt - kommunala digitala tjänster för omklassning och registrering av livsmedelsverksamheter (livsmedelsverket.se)</a:t>
            </a:r>
            <a:r>
              <a:rPr lang="sv-SE" sz="1400" dirty="0">
                <a:latin typeface="Calibri Light"/>
              </a:rPr>
              <a:t/>
            </a:r>
            <a:br>
              <a:rPr lang="sv-SE" sz="1400" dirty="0">
                <a:latin typeface="Calibri Light"/>
              </a:rPr>
            </a:br>
            <a:r>
              <a:rPr lang="sv-SE" sz="1400" dirty="0">
                <a:latin typeface="Calibri Light"/>
              </a:rPr>
              <a:t/>
            </a:r>
            <a:br>
              <a:rPr lang="sv-SE" sz="1400" dirty="0">
                <a:latin typeface="Calibri Light"/>
              </a:rPr>
            </a:br>
            <a:endParaRPr lang="sv-SE" sz="1400" dirty="0">
              <a:latin typeface="Calibri Light"/>
              <a:cs typeface="Calibri"/>
              <a:hlinkClick r:id="rId4"/>
            </a:endParaRPr>
          </a:p>
          <a:p>
            <a:pPr>
              <a:lnSpc>
                <a:spcPct val="120000"/>
              </a:lnSpc>
            </a:pPr>
            <a:r>
              <a:rPr lang="sv-SE" sz="1400" dirty="0">
                <a:latin typeface="Calibri Light"/>
                <a:cs typeface="Calibri"/>
              </a:rPr>
              <a:t>Har du frågor?</a:t>
            </a:r>
            <a:endParaRPr lang="sv-SE" dirty="0"/>
          </a:p>
          <a:p>
            <a:pPr>
              <a:lnSpc>
                <a:spcPct val="120000"/>
              </a:lnSpc>
            </a:pPr>
            <a:r>
              <a:rPr lang="sv-SE" sz="1400" dirty="0">
                <a:latin typeface="Calibri Light"/>
                <a:cs typeface="Calibri"/>
              </a:rPr>
              <a:t>Kontakta oss på </a:t>
            </a:r>
            <a:r>
              <a:rPr lang="sv-SE" sz="1400" dirty="0">
                <a:latin typeface="Calibri Light"/>
                <a:cs typeface="Calibri"/>
                <a:hlinkClick r:id="rId5"/>
              </a:rPr>
              <a:t>forratt@slv.se</a:t>
            </a:r>
            <a:r>
              <a:rPr lang="sv-SE" sz="1400" dirty="0">
                <a:latin typeface="Calibri Light"/>
                <a:cs typeface="Calibri"/>
              </a:rPr>
              <a:t> </a:t>
            </a:r>
          </a:p>
          <a:p>
            <a:pPr marL="0" indent="0">
              <a:buNone/>
            </a:pPr>
            <a:endParaRPr lang="sv-SE" sz="1400" dirty="0">
              <a:latin typeface="Calibri Light"/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sv-SE" sz="1400" dirty="0">
                <a:latin typeface="Calibri Light"/>
                <a:ea typeface="+mn-lt"/>
                <a:cs typeface="+mn-lt"/>
              </a:rPr>
              <a:t>Läs mer om riskklassningen på </a:t>
            </a:r>
            <a:r>
              <a:rPr lang="sv-SE" sz="1400" dirty="0" err="1">
                <a:latin typeface="Calibri Light"/>
                <a:ea typeface="+mn-lt"/>
                <a:cs typeface="+mn-lt"/>
              </a:rPr>
              <a:t>Kontrollwiki</a:t>
            </a:r>
            <a:r>
              <a:rPr lang="sv-SE" sz="1400" dirty="0">
                <a:latin typeface="Calibri Light"/>
                <a:ea typeface="+mn-lt"/>
                <a:cs typeface="+mn-lt"/>
              </a:rPr>
              <a:t>: </a:t>
            </a:r>
            <a:br>
              <a:rPr lang="sv-SE" sz="1400" dirty="0">
                <a:latin typeface="Calibri Light"/>
                <a:ea typeface="+mn-lt"/>
                <a:cs typeface="+mn-lt"/>
              </a:rPr>
            </a:br>
            <a:r>
              <a:rPr lang="sv-SE" sz="1400" dirty="0">
                <a:ea typeface="+mn-lt"/>
                <a:cs typeface="+mn-lt"/>
                <a:hlinkClick r:id="rId6"/>
              </a:rPr>
              <a:t>Riskklassning av anläggningar och verksamheter från och med 2024 - </a:t>
            </a:r>
            <a:r>
              <a:rPr lang="sv-SE" sz="1400" dirty="0" err="1">
                <a:ea typeface="+mn-lt"/>
                <a:cs typeface="+mn-lt"/>
                <a:hlinkClick r:id="rId6"/>
              </a:rPr>
              <a:t>Kontrollwiki</a:t>
            </a:r>
            <a:r>
              <a:rPr lang="sv-SE" sz="1400" dirty="0">
                <a:ea typeface="+mn-lt"/>
                <a:cs typeface="+mn-lt"/>
                <a:hlinkClick r:id="rId6"/>
              </a:rPr>
              <a:t> (livsmedelsverket.se)</a:t>
            </a:r>
            <a:endParaRPr lang="en-US" sz="1400" dirty="0">
              <a:ea typeface="+mn-lt"/>
              <a:cs typeface="+mn-lt"/>
              <a:hlinkClick r:id="rId6"/>
            </a:endParaRPr>
          </a:p>
          <a:p>
            <a:pPr marL="93980" indent="0">
              <a:lnSpc>
                <a:spcPct val="110000"/>
              </a:lnSpc>
              <a:buNone/>
            </a:pPr>
            <a:endParaRPr lang="sv-SE" sz="1900" dirty="0">
              <a:ea typeface="+mn-lt"/>
              <a:cs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99505-608A-EBE9-A750-E11AE47A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Poppins"/>
              </a:rPr>
              <a:t>Vill du </a:t>
            </a:r>
            <a:r>
              <a:rPr lang="en-US" err="1">
                <a:cs typeface="Poppins"/>
              </a:rPr>
              <a:t>veta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mer</a:t>
            </a:r>
            <a:r>
              <a:rPr lang="en-US">
                <a:cs typeface="Poppins"/>
              </a:rPr>
              <a:t>?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F1819A7B-68B7-4CC5-E93A-EFBBBA35F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6738" y="1914912"/>
            <a:ext cx="4320861" cy="348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36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668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B29429C-1666-EFE5-8AF1-2A1262EE6C7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4761" b="4761"/>
          <a:stretch/>
        </p:blipFill>
        <p:spPr>
          <a:xfrm>
            <a:off x="7732687" y="0"/>
            <a:ext cx="4238625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3F388-4CF9-C47D-88DD-AED3B8DF43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 fontScale="85000" lnSpcReduction="10000"/>
          </a:bodyPr>
          <a:lstStyle/>
          <a:p>
            <a:pPr marL="269875" indent="-269875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sv-SE" sz="2000">
                <a:cs typeface="Calibri"/>
              </a:rPr>
              <a:t>Kontrollera om ni har en e-tjänsteplattform som deltar i projektet och vilka villkor och tidplaner som gäller för er kommun. </a:t>
            </a:r>
            <a:endParaRPr lang="en-US" sz="2000">
              <a:cs typeface="Calibri"/>
            </a:endParaRPr>
          </a:p>
          <a:p>
            <a:pPr marL="431800" lvl="2" indent="-25146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sv-SE" sz="1000" err="1">
                <a:cs typeface="Calibri"/>
              </a:rPr>
              <a:t>Open</a:t>
            </a:r>
            <a:r>
              <a:rPr lang="sv-SE" sz="1000">
                <a:cs typeface="Calibri"/>
              </a:rPr>
              <a:t>-E, Abou, </a:t>
            </a:r>
            <a:r>
              <a:rPr lang="sv-SE" sz="1000" err="1">
                <a:cs typeface="Calibri"/>
              </a:rPr>
              <a:t>MinutMiljö</a:t>
            </a:r>
            <a:r>
              <a:rPr lang="sv-SE" sz="1000">
                <a:cs typeface="Calibri"/>
              </a:rPr>
              <a:t>, </a:t>
            </a:r>
            <a:r>
              <a:rPr lang="sv-SE" sz="1000" err="1">
                <a:cs typeface="Calibri"/>
              </a:rPr>
              <a:t>Selfpoint</a:t>
            </a:r>
            <a:r>
              <a:rPr lang="sv-SE" sz="1000">
                <a:cs typeface="Calibri"/>
              </a:rPr>
              <a:t> och Pollux ingår.  </a:t>
            </a:r>
            <a:endParaRPr lang="en-US" sz="1000">
              <a:cs typeface="Calibri"/>
            </a:endParaRPr>
          </a:p>
          <a:p>
            <a:pPr marL="431800" lvl="2" indent="-25146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sv-SE" sz="1000">
                <a:cs typeface="Calibri"/>
              </a:rPr>
              <a:t>Om ni inte har någon av dessa, kan ni välja att bygga själva eller tillsammans med annan leverantör utifrån </a:t>
            </a:r>
            <a:r>
              <a:rPr lang="sv-SE" sz="1000" err="1">
                <a:cs typeface="Calibri"/>
              </a:rPr>
              <a:t>FörRätts</a:t>
            </a:r>
            <a:r>
              <a:rPr lang="sv-SE" sz="1000">
                <a:cs typeface="Calibri"/>
              </a:rPr>
              <a:t> specifikationer. Meddela </a:t>
            </a:r>
            <a:r>
              <a:rPr lang="sv-SE" sz="1000">
                <a:solidFill>
                  <a:srgbClr val="002060"/>
                </a:solidFill>
                <a:cs typeface="Calibri"/>
                <a:hlinkClick r:id="rId4"/>
              </a:rPr>
              <a:t>forratt@slv.se</a:t>
            </a:r>
            <a:r>
              <a:rPr lang="sv-SE" sz="1000">
                <a:cs typeface="Calibri"/>
              </a:rPr>
              <a:t> om ni bygger själva så vi kan kommunicera eventuella ändringar i specifikationerna till er. </a:t>
            </a:r>
            <a:endParaRPr lang="en-US" sz="1000">
              <a:cs typeface="Calibri"/>
            </a:endParaRPr>
          </a:p>
          <a:p>
            <a:pPr marL="269875" indent="-269875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sv-SE" sz="2000">
                <a:cs typeface="Calibri"/>
              </a:rPr>
              <a:t>Kontrollera om ni som kommun har avtal och fungerande uppkoppling mot Bolagsverket för att hämta företagsuppgifter (SSBTGU). </a:t>
            </a:r>
            <a:endParaRPr lang="en-US" sz="2000">
              <a:cs typeface="Calibri"/>
            </a:endParaRPr>
          </a:p>
          <a:p>
            <a:pPr marL="431800" lvl="2" indent="-25146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sv-SE" sz="1200">
                <a:cs typeface="Calibri"/>
              </a:rPr>
              <a:t>Om ni inte har avtal, teckna avtal och driftsätt SSBTGU-kopplingen. </a:t>
            </a:r>
            <a:endParaRPr lang="en-US" sz="1200">
              <a:cs typeface="Calibri"/>
            </a:endParaRPr>
          </a:p>
          <a:p>
            <a:pPr marL="431800" lvl="2" indent="-25146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sv-SE" sz="1200">
                <a:cs typeface="Calibri"/>
              </a:rPr>
              <a:t>I samband med driftsättning av er e-tjänst meddela Bolagsverket servicenamnet "</a:t>
            </a:r>
            <a:r>
              <a:rPr lang="sv-SE" sz="1200" err="1">
                <a:cs typeface="Calibri"/>
              </a:rPr>
              <a:t>LivsmedelForratt</a:t>
            </a:r>
            <a:r>
              <a:rPr lang="sv-SE" sz="1200">
                <a:cs typeface="Calibri"/>
              </a:rPr>
              <a:t>".</a:t>
            </a:r>
          </a:p>
          <a:p>
            <a:pPr marL="269875" indent="-269875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sv-SE" sz="2000">
                <a:cs typeface="Calibri"/>
              </a:rPr>
              <a:t>För en integrerad e-tjänst, kontakta er verksamhetssystemleverantör för vilka villkor och tidplaner som gäller för just er kommun. </a:t>
            </a:r>
            <a:endParaRPr lang="en-US" sz="2000">
              <a:cs typeface="Calibri"/>
            </a:endParaRPr>
          </a:p>
          <a:p>
            <a:pPr marL="431800" lvl="2" indent="-25146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sv-SE" sz="1200">
                <a:cs typeface="Calibri"/>
              </a:rPr>
              <a:t>Kontrollera vilken typ av integrationsarbete er kommun behöver göra beroende på om direktintegration eller via integrationsplattform (ex TEIS). </a:t>
            </a:r>
            <a:endParaRPr lang="en-US" sz="1200">
              <a:cs typeface="Calibri"/>
            </a:endParaRPr>
          </a:p>
          <a:p>
            <a:pPr marL="431800" lvl="2" indent="-25146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sv-SE" sz="1200">
                <a:cs typeface="Calibri"/>
              </a:rPr>
              <a:t>Utveckla och testa integration till era verksamhetssystem i samverkan med leverantörerna.</a:t>
            </a:r>
          </a:p>
          <a:p>
            <a:pPr marL="269875" indent="-269875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sv-SE" sz="2000">
                <a:cs typeface="Calibri"/>
              </a:rPr>
              <a:t>Driftsätt den icke-integrerade eller integrerade e-tjänsten på kommunens hemsida och kontakta företagare för att börja använda</a:t>
            </a:r>
            <a:endParaRPr lang="en-US" sz="2000">
              <a:cs typeface="Calibri"/>
            </a:endParaRPr>
          </a:p>
          <a:p>
            <a:pPr marL="431800" lvl="2" indent="-25146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sv-SE" sz="1200">
                <a:cs typeface="Calibri"/>
              </a:rPr>
              <a:t>Använd gärna vårt utskicksmaterial för detta.  </a:t>
            </a:r>
          </a:p>
          <a:p>
            <a:pPr marL="19685">
              <a:spcAft>
                <a:spcPts val="0"/>
              </a:spcAft>
            </a:pPr>
            <a:endParaRPr lang="sv-SE" sz="1800"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60782C-9948-C68C-53AF-EC805410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cs typeface="Poppins"/>
              </a:rPr>
              <a:t>Vad behöver ni göra som kommun?</a:t>
            </a:r>
            <a:endParaRPr lang="en-US"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065610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60A135-EB13-4DBA-B5F9-FCAB8FE1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6"/>
            <a:ext cx="10940388" cy="1094317"/>
          </a:xfrm>
        </p:spPr>
        <p:txBody>
          <a:bodyPr/>
          <a:lstStyle/>
          <a:p>
            <a:r>
              <a:rPr lang="sv-SE">
                <a:cs typeface="Poppins"/>
              </a:rPr>
              <a:t>Framtagna kravspecifikationer </a:t>
            </a:r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6A621BEA-AFC3-CBFA-B4F0-F7B9F612D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971" y="1454860"/>
            <a:ext cx="5959432" cy="5214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A39E93-729F-A15B-6B10-2A701B67C0CF}"/>
              </a:ext>
            </a:extLst>
          </p:cNvPr>
          <p:cNvSpPr txBox="1"/>
          <p:nvPr/>
        </p:nvSpPr>
        <p:spPr>
          <a:xfrm>
            <a:off x="536863" y="1595746"/>
            <a:ext cx="338644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Calibri"/>
                <a:cs typeface="Calibri"/>
              </a:rPr>
              <a:t>Ramdokument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samt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enskilda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kravspecifikationer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Aktuella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versioner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finns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på</a:t>
            </a:r>
            <a:r>
              <a:rPr lang="en-US" dirty="0">
                <a:ea typeface="Calibri"/>
                <a:cs typeface="Calibri"/>
              </a:rPr>
              <a:t> </a:t>
            </a:r>
            <a:endParaRPr lang="en-US" dirty="0" smtClean="0">
              <a:ea typeface="Calibri"/>
              <a:cs typeface="Calibri"/>
            </a:endParaRPr>
          </a:p>
          <a:p>
            <a:r>
              <a:rPr lang="en-US" dirty="0" err="1" smtClean="0">
                <a:ea typeface="+mn-lt"/>
                <a:cs typeface="+mn-lt"/>
                <a:hlinkClick r:id="rId4"/>
              </a:rPr>
              <a:t>Kravspecifikationer</a:t>
            </a:r>
            <a:r>
              <a:rPr lang="en-US" dirty="0" smtClean="0">
                <a:ea typeface="+mn-lt"/>
                <a:cs typeface="+mn-lt"/>
                <a:hlinkClick r:id="rId4"/>
              </a:rPr>
              <a:t> </a:t>
            </a:r>
            <a:r>
              <a:rPr lang="en-US" dirty="0">
                <a:ea typeface="+mn-lt"/>
                <a:cs typeface="+mn-lt"/>
                <a:hlinkClick r:id="rId4"/>
              </a:rPr>
              <a:t>och </a:t>
            </a:r>
            <a:r>
              <a:rPr lang="en-US" dirty="0" err="1">
                <a:ea typeface="+mn-lt"/>
                <a:cs typeface="+mn-lt"/>
                <a:hlinkClick r:id="rId4"/>
              </a:rPr>
              <a:t>kommunikation</a:t>
            </a:r>
            <a:r>
              <a:rPr lang="en-US" dirty="0">
                <a:ea typeface="+mn-lt"/>
                <a:cs typeface="+mn-lt"/>
                <a:hlinkClick r:id="rId4"/>
              </a:rPr>
              <a:t> </a:t>
            </a:r>
            <a:r>
              <a:rPr lang="en-US" dirty="0" err="1">
                <a:ea typeface="+mn-lt"/>
                <a:cs typeface="+mn-lt"/>
                <a:hlinkClick r:id="rId4"/>
              </a:rPr>
              <a:t>för</a:t>
            </a:r>
            <a:r>
              <a:rPr lang="en-US" dirty="0">
                <a:ea typeface="+mn-lt"/>
                <a:cs typeface="+mn-lt"/>
                <a:hlinkClick r:id="rId4"/>
              </a:rPr>
              <a:t> FörRätt - </a:t>
            </a:r>
            <a:r>
              <a:rPr lang="en-US" dirty="0" err="1">
                <a:ea typeface="+mn-lt"/>
                <a:cs typeface="+mn-lt"/>
                <a:hlinkClick r:id="rId4"/>
              </a:rPr>
              <a:t>kommunala</a:t>
            </a:r>
            <a:r>
              <a:rPr lang="en-US" dirty="0">
                <a:ea typeface="+mn-lt"/>
                <a:cs typeface="+mn-lt"/>
                <a:hlinkClick r:id="rId4"/>
              </a:rPr>
              <a:t> </a:t>
            </a:r>
            <a:r>
              <a:rPr lang="en-US" dirty="0" err="1">
                <a:ea typeface="+mn-lt"/>
                <a:cs typeface="+mn-lt"/>
                <a:hlinkClick r:id="rId4"/>
              </a:rPr>
              <a:t>digitala</a:t>
            </a:r>
            <a:r>
              <a:rPr lang="en-US" dirty="0">
                <a:ea typeface="+mn-lt"/>
                <a:cs typeface="+mn-lt"/>
                <a:hlinkClick r:id="rId4"/>
              </a:rPr>
              <a:t> </a:t>
            </a:r>
            <a:r>
              <a:rPr lang="en-US" dirty="0" err="1">
                <a:ea typeface="+mn-lt"/>
                <a:cs typeface="+mn-lt"/>
                <a:hlinkClick r:id="rId4"/>
              </a:rPr>
              <a:t>tjänster</a:t>
            </a:r>
            <a:r>
              <a:rPr lang="en-US" dirty="0">
                <a:ea typeface="+mn-lt"/>
                <a:cs typeface="+mn-lt"/>
                <a:hlinkClick r:id="rId4"/>
              </a:rPr>
              <a:t> </a:t>
            </a:r>
            <a:r>
              <a:rPr lang="en-US" dirty="0" err="1">
                <a:ea typeface="+mn-lt"/>
                <a:cs typeface="+mn-lt"/>
                <a:hlinkClick r:id="rId4"/>
              </a:rPr>
              <a:t>för</a:t>
            </a:r>
            <a:r>
              <a:rPr lang="en-US" dirty="0">
                <a:ea typeface="+mn-lt"/>
                <a:cs typeface="+mn-lt"/>
                <a:hlinkClick r:id="rId4"/>
              </a:rPr>
              <a:t> </a:t>
            </a:r>
            <a:r>
              <a:rPr lang="en-US" dirty="0" err="1">
                <a:ea typeface="+mn-lt"/>
                <a:cs typeface="+mn-lt"/>
                <a:hlinkClick r:id="rId4"/>
              </a:rPr>
              <a:t>omklassning</a:t>
            </a:r>
            <a:r>
              <a:rPr lang="en-US" dirty="0">
                <a:ea typeface="+mn-lt"/>
                <a:cs typeface="+mn-lt"/>
                <a:hlinkClick r:id="rId4"/>
              </a:rPr>
              <a:t> och </a:t>
            </a:r>
            <a:r>
              <a:rPr lang="en-US" dirty="0" err="1">
                <a:ea typeface="+mn-lt"/>
                <a:cs typeface="+mn-lt"/>
                <a:hlinkClick r:id="rId4"/>
              </a:rPr>
              <a:t>registrering</a:t>
            </a:r>
            <a:r>
              <a:rPr lang="en-US" dirty="0">
                <a:ea typeface="+mn-lt"/>
                <a:cs typeface="+mn-lt"/>
                <a:hlinkClick r:id="rId4"/>
              </a:rPr>
              <a:t> </a:t>
            </a:r>
            <a:r>
              <a:rPr lang="en-US" dirty="0" err="1">
                <a:ea typeface="+mn-lt"/>
                <a:cs typeface="+mn-lt"/>
                <a:hlinkClick r:id="rId4"/>
              </a:rPr>
              <a:t>av</a:t>
            </a:r>
            <a:r>
              <a:rPr lang="en-US" dirty="0">
                <a:ea typeface="+mn-lt"/>
                <a:cs typeface="+mn-lt"/>
                <a:hlinkClick r:id="rId4"/>
              </a:rPr>
              <a:t> </a:t>
            </a:r>
            <a:r>
              <a:rPr lang="en-US" dirty="0" err="1">
                <a:ea typeface="+mn-lt"/>
                <a:cs typeface="+mn-lt"/>
                <a:hlinkClick r:id="rId4"/>
              </a:rPr>
              <a:t>livsmedelsverksamheter</a:t>
            </a:r>
            <a:r>
              <a:rPr lang="en-US" dirty="0">
                <a:ea typeface="+mn-lt"/>
                <a:cs typeface="+mn-lt"/>
                <a:hlinkClick r:id="rId4"/>
              </a:rPr>
              <a:t> (livsmedelsverket.se)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375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949359-5A7B-8DEB-D688-675A336DC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92500" lnSpcReduction="20000"/>
          </a:bodyPr>
          <a:lstStyle/>
          <a:p>
            <a:r>
              <a:rPr lang="sv-SE"/>
              <a:t>Kravspecifikationer för registrering &amp; ändring fastställs under maj</a:t>
            </a:r>
          </a:p>
          <a:p>
            <a:r>
              <a:rPr lang="sv-SE"/>
              <a:t>Förvaltning etableras under hösten</a:t>
            </a:r>
            <a:endParaRPr lang="sv-SE">
              <a:cs typeface="Calibri"/>
            </a:endParaRPr>
          </a:p>
          <a:p>
            <a:r>
              <a:rPr lang="sv-SE" b="1"/>
              <a:t>Ändringshantering: </a:t>
            </a:r>
            <a:endParaRPr lang="sv-SE" b="1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Riskklassnings-texter är extra viktigt att de är lika för alla kommuner för likvärdig bedömning. Även andra texter kan behöva förtydligas utifrån användarupplevelsen.</a:t>
            </a:r>
            <a:endParaRPr lang="sv-SE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Ändra inte lokalt utan skicka in ändringsförslag till Livsmedelsverket (</a:t>
            </a:r>
            <a:r>
              <a:rPr lang="sv-SE">
                <a:hlinkClick r:id="rId3"/>
              </a:rPr>
              <a:t>forratt@slv.se</a:t>
            </a:r>
            <a:r>
              <a:rPr lang="sv-SE"/>
              <a:t>). </a:t>
            </a:r>
            <a:endParaRPr lang="sv-SE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Livsmedelsverkets bedömer om ändring ska genomföras eller inte. </a:t>
            </a:r>
            <a:endParaRPr lang="sv-SE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Livsmedelsverket uppdaterar berörda kravspecifikationer och publicerar uppdaterade versioner på livsmedelsverket.se. </a:t>
            </a:r>
            <a:endParaRPr lang="sv-SE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Ändring i e-tjänst genomförs av respektive leverantör/byggare av e-tjänsten. </a:t>
            </a:r>
            <a:endParaRPr lang="sv-SE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För att få utskick om ändringar, meddela oss för att inkluderas på sändlistan. Detta är särskilt viktigt för de kommuner som väljer att bygga egen e-tjänster utifrån specifikationerna. </a:t>
            </a:r>
            <a:endParaRPr lang="sv-SE">
              <a:cs typeface="Calibri"/>
            </a:endParaRPr>
          </a:p>
          <a:p>
            <a:endParaRPr lang="sv-SE"/>
          </a:p>
          <a:p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F72CD1-985F-92AA-B657-F0A5F267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Förvaltning av alla tjänster</a:t>
            </a:r>
          </a:p>
        </p:txBody>
      </p:sp>
    </p:spTree>
    <p:extLst>
      <p:ext uri="{BB962C8B-B14F-4D97-AF65-F5344CB8AC3E}">
        <p14:creationId xmlns:p14="http://schemas.microsoft.com/office/powerpoint/2010/main" val="168259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>
            <a:extLst>
              <a:ext uri="{FF2B5EF4-FFF2-40B4-BE49-F238E27FC236}">
                <a16:creationId xmlns:a16="http://schemas.microsoft.com/office/drawing/2014/main" id="{DBD96EAC-F957-49D9-B66C-DFBCA3035155}"/>
              </a:ext>
            </a:extLst>
          </p:cNvPr>
          <p:cNvSpPr txBox="1"/>
          <p:nvPr/>
        </p:nvSpPr>
        <p:spPr>
          <a:xfrm>
            <a:off x="2238918" y="5329404"/>
            <a:ext cx="199643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1400" b="1">
                <a:cs typeface="Calibri"/>
              </a:rPr>
              <a:t>Björn Sjölund </a:t>
            </a:r>
            <a:r>
              <a:rPr lang="sv-SE" sz="1400">
                <a:cs typeface="Calibri"/>
              </a:rPr>
              <a:t/>
            </a:r>
            <a:br>
              <a:rPr lang="sv-SE" sz="1400">
                <a:cs typeface="Calibri"/>
              </a:rPr>
            </a:br>
            <a:r>
              <a:rPr lang="sv-SE" sz="1400">
                <a:cs typeface="Calibri"/>
              </a:rPr>
              <a:t>Västerås kommun Livsmedelsverket</a:t>
            </a:r>
            <a:endParaRPr lang="sv-SE" sz="1400" b="1">
              <a:cs typeface="Calibri"/>
            </a:endParaRPr>
          </a:p>
        </p:txBody>
      </p:sp>
      <p:pic>
        <p:nvPicPr>
          <p:cNvPr id="19" name="Bildobjekt 19" descr="En bild som visar person, vägg, person, inomhus&#10;&#10;Automatiskt genererad beskrivning">
            <a:extLst>
              <a:ext uri="{FF2B5EF4-FFF2-40B4-BE49-F238E27FC236}">
                <a16:creationId xmlns:a16="http://schemas.microsoft.com/office/drawing/2014/main" id="{F1F226E6-E9D6-4753-8CE5-4B748E3CF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347" y="3824560"/>
            <a:ext cx="1341792" cy="134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Bildobjekt 20" descr="En bild som visar person, glasögon, person, har på sig&#10;&#10;Automatiskt genererad beskrivning">
            <a:extLst>
              <a:ext uri="{FF2B5EF4-FFF2-40B4-BE49-F238E27FC236}">
                <a16:creationId xmlns:a16="http://schemas.microsoft.com/office/drawing/2014/main" id="{ECDB9645-A224-4902-8F02-F5CEC6DBB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152" y="1617368"/>
            <a:ext cx="1374184" cy="137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B49B115D-3AE9-49DF-90B7-50D06C8657B9}"/>
              </a:ext>
            </a:extLst>
          </p:cNvPr>
          <p:cNvSpPr txBox="1"/>
          <p:nvPr/>
        </p:nvSpPr>
        <p:spPr>
          <a:xfrm>
            <a:off x="4788695" y="3121070"/>
            <a:ext cx="214909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1400" b="1"/>
              <a:t>Emma </a:t>
            </a:r>
            <a:r>
              <a:rPr lang="sv-SE" sz="1400" b="1" err="1"/>
              <a:t>Nordvik</a:t>
            </a:r>
            <a:r>
              <a:rPr lang="sv-SE" sz="1400" b="1"/>
              <a:t> </a:t>
            </a:r>
            <a:r>
              <a:rPr lang="sv-SE" sz="1400" b="1" err="1"/>
              <a:t>Premfors</a:t>
            </a:r>
            <a:r>
              <a:rPr lang="sv-SE" sz="1400" b="1">
                <a:cs typeface="Calibri"/>
              </a:rPr>
              <a:t> </a:t>
            </a:r>
            <a:r>
              <a:rPr lang="sv-SE" sz="1400">
                <a:cs typeface="Calibri"/>
              </a:rPr>
              <a:t/>
            </a:r>
            <a:br>
              <a:rPr lang="sv-SE" sz="1400">
                <a:cs typeface="Calibri"/>
              </a:rPr>
            </a:br>
            <a:r>
              <a:rPr lang="sv-SE" sz="1400">
                <a:cs typeface="Calibri"/>
              </a:rPr>
              <a:t>Livsmedelsverket</a:t>
            </a:r>
            <a:endParaRPr lang="sv-SE" sz="1400" b="1">
              <a:cs typeface="Calibri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F33870E-92CA-44D1-A54C-DFCA5C08C30A}"/>
              </a:ext>
            </a:extLst>
          </p:cNvPr>
          <p:cNvSpPr txBox="1"/>
          <p:nvPr/>
        </p:nvSpPr>
        <p:spPr>
          <a:xfrm>
            <a:off x="5074538" y="5329512"/>
            <a:ext cx="157436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1400" b="1"/>
              <a:t>Anders Persson</a:t>
            </a:r>
            <a:r>
              <a:rPr lang="sv-SE" sz="1400">
                <a:cs typeface="Calibri"/>
              </a:rPr>
              <a:t/>
            </a:r>
            <a:br>
              <a:rPr lang="sv-SE" sz="1400">
                <a:cs typeface="Calibri"/>
              </a:rPr>
            </a:br>
            <a:r>
              <a:rPr lang="sv-SE" sz="1400">
                <a:cs typeface="Calibri"/>
              </a:rPr>
              <a:t>Livsmedelsverket &amp; Tillväxtverket</a:t>
            </a:r>
            <a:endParaRPr lang="sv-SE" sz="1400" b="1">
              <a:cs typeface="Calibri"/>
            </a:endParaRPr>
          </a:p>
        </p:txBody>
      </p:sp>
      <p:sp>
        <p:nvSpPr>
          <p:cNvPr id="25" name="Rubrik 2">
            <a:extLst>
              <a:ext uri="{FF2B5EF4-FFF2-40B4-BE49-F238E27FC236}">
                <a16:creationId xmlns:a16="http://schemas.microsoft.com/office/drawing/2014/main" id="{2CE96D51-C939-4AB1-8A6F-AD51DDB98B22}"/>
              </a:ext>
            </a:extLst>
          </p:cNvPr>
          <p:cNvSpPr txBox="1">
            <a:spLocks/>
          </p:cNvSpPr>
          <p:nvPr/>
        </p:nvSpPr>
        <p:spPr>
          <a:xfrm>
            <a:off x="623888" y="365126"/>
            <a:ext cx="10940388" cy="110278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000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sv-SE" sz="3400" b="1">
                <a:latin typeface="+mj-lt"/>
                <a:cs typeface="+mj-cs"/>
              </a:rPr>
              <a:t>Vi som håller i presentationen idag</a:t>
            </a:r>
          </a:p>
        </p:txBody>
      </p:sp>
      <p:sp>
        <p:nvSpPr>
          <p:cNvPr id="7" name="textruta 15">
            <a:extLst>
              <a:ext uri="{FF2B5EF4-FFF2-40B4-BE49-F238E27FC236}">
                <a16:creationId xmlns:a16="http://schemas.microsoft.com/office/drawing/2014/main" id="{7E8831D9-79DE-ED12-F3DC-CEC994CBBD1B}"/>
              </a:ext>
            </a:extLst>
          </p:cNvPr>
          <p:cNvSpPr txBox="1"/>
          <p:nvPr/>
        </p:nvSpPr>
        <p:spPr>
          <a:xfrm>
            <a:off x="2488085" y="3121070"/>
            <a:ext cx="14904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1400" b="1" dirty="0"/>
              <a:t>Ingela Strandh</a:t>
            </a:r>
            <a:r>
              <a:rPr lang="sv-SE" sz="1400" dirty="0">
                <a:cs typeface="Calibri"/>
              </a:rPr>
              <a:t> </a:t>
            </a:r>
            <a:br>
              <a:rPr lang="sv-SE" sz="1400" dirty="0">
                <a:cs typeface="Calibri"/>
              </a:rPr>
            </a:br>
            <a:r>
              <a:rPr lang="sv-SE" sz="1400" dirty="0">
                <a:cs typeface="Calibri"/>
              </a:rPr>
              <a:t>Livsmedelsverket</a:t>
            </a:r>
            <a:endParaRPr lang="sv-SE" sz="1400" b="1" dirty="0">
              <a:cs typeface="Calibri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576EE93-AB2B-EE4A-3160-9BB6642F9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2" y="3820844"/>
            <a:ext cx="1221180" cy="1340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1C8E44E-88F4-CA71-779C-2DBFFBEF3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057" y="1617704"/>
            <a:ext cx="1300019" cy="14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1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60A135-EB13-4DBA-B5F9-FCAB8FE1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6"/>
            <a:ext cx="10940388" cy="1094317"/>
          </a:xfrm>
        </p:spPr>
        <p:txBody>
          <a:bodyPr/>
          <a:lstStyle/>
          <a:p>
            <a:r>
              <a:rPr lang="sv-SE">
                <a:cs typeface="Poppins"/>
              </a:rPr>
              <a:t>Varför skapar vi en digital tjänst?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7990E9-BFA9-448B-B426-8D9678986F5B}"/>
              </a:ext>
            </a:extLst>
          </p:cNvPr>
          <p:cNvSpPr/>
          <p:nvPr/>
        </p:nvSpPr>
        <p:spPr>
          <a:xfrm>
            <a:off x="984115" y="2301346"/>
            <a:ext cx="2962274" cy="3284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2400"/>
              <a:t>ENKLARE ATT STARTA OCH </a:t>
            </a:r>
            <a:br>
              <a:rPr lang="sv-SE" sz="2400"/>
            </a:br>
            <a:r>
              <a:rPr lang="sv-SE" sz="2400"/>
              <a:t>DRIVA FÖRETAG</a:t>
            </a:r>
            <a:endParaRPr lang="sv-SE" sz="2400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43EC3-0764-4D25-BDA4-37D02058DF6D}"/>
              </a:ext>
            </a:extLst>
          </p:cNvPr>
          <p:cNvSpPr/>
          <p:nvPr/>
        </p:nvSpPr>
        <p:spPr>
          <a:xfrm>
            <a:off x="7713000" y="2301347"/>
            <a:ext cx="2962276" cy="32845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2400"/>
              <a:t>EN MER LIKVÄRDIG OCH </a:t>
            </a:r>
            <a:br>
              <a:rPr lang="sv-SE" sz="2400"/>
            </a:br>
            <a:r>
              <a:rPr lang="sv-SE" sz="2400"/>
              <a:t>TRÄFFSÄKER KONTROLL</a:t>
            </a:r>
            <a:endParaRPr lang="sv-SE" sz="240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CAE16-FE5F-41C3-B57A-294029415599}"/>
              </a:ext>
            </a:extLst>
          </p:cNvPr>
          <p:cNvSpPr/>
          <p:nvPr/>
        </p:nvSpPr>
        <p:spPr>
          <a:xfrm>
            <a:off x="4312378" y="2300288"/>
            <a:ext cx="2962275" cy="32845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2400"/>
              <a:t>EFFEKTIVARE PROCESSER OCH MINDRE ADMINISTRATION I KOMMUNERNA </a:t>
            </a:r>
            <a:endParaRPr lang="sv-SE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47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BCC16-B149-F5AC-D7BB-FF9AD7CEA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39" y="1916113"/>
            <a:ext cx="6232064" cy="4829791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sv-SE" sz="2000">
                <a:cs typeface="Calibri"/>
              </a:rPr>
              <a:t>Detta är </a:t>
            </a:r>
            <a:r>
              <a:rPr lang="sv-SE" sz="2000" err="1">
                <a:cs typeface="Calibri"/>
              </a:rPr>
              <a:t>FörRätt</a:t>
            </a:r>
            <a:r>
              <a:rPr lang="sv-SE" sz="2000">
                <a:cs typeface="Calibri"/>
              </a:rPr>
              <a:t> [5 min]</a:t>
            </a:r>
          </a:p>
          <a:p>
            <a:pPr marL="285750" indent="-285750">
              <a:buFont typeface="Arial"/>
              <a:buChar char="•"/>
            </a:pPr>
            <a:r>
              <a:rPr lang="sv-SE" sz="2000" b="1">
                <a:cs typeface="Calibri"/>
              </a:rPr>
              <a:t>Omklassningstjänsten</a:t>
            </a:r>
            <a:r>
              <a:rPr lang="sv-SE" sz="2000">
                <a:cs typeface="Calibri"/>
              </a:rPr>
              <a:t> </a:t>
            </a:r>
          </a:p>
          <a:p>
            <a:pPr marL="555625" lvl="1" indent="-285750">
              <a:buFont typeface="Arial"/>
              <a:buChar char="•"/>
            </a:pPr>
            <a:r>
              <a:rPr lang="sv-SE" sz="2000">
                <a:cs typeface="Calibri"/>
              </a:rPr>
              <a:t>Vinsterna med att använda den [5 min]</a:t>
            </a:r>
          </a:p>
          <a:p>
            <a:pPr marL="555625" lvl="1" indent="-285750">
              <a:buFont typeface="Arial"/>
              <a:buChar char="•"/>
            </a:pPr>
            <a:r>
              <a:rPr lang="sv-SE" sz="2000">
                <a:cs typeface="Calibri"/>
              </a:rPr>
              <a:t>Hur ni kommer ni igång [10 min]</a:t>
            </a:r>
          </a:p>
          <a:p>
            <a:pPr marL="285750" indent="-285750">
              <a:buFont typeface="Arial"/>
              <a:buChar char="•"/>
            </a:pPr>
            <a:r>
              <a:rPr lang="sv-SE" sz="2000">
                <a:cs typeface="Calibri"/>
              </a:rPr>
              <a:t>Kommande tjänst för </a:t>
            </a:r>
            <a:r>
              <a:rPr lang="sv-SE" sz="2000" b="1">
                <a:cs typeface="Calibri"/>
              </a:rPr>
              <a:t>anmälan om registrering av ny verksamhet och ändring av befintlig verksamhet </a:t>
            </a:r>
            <a:endParaRPr lang="sv-SE" sz="2000">
              <a:cs typeface="Calibri"/>
            </a:endParaRPr>
          </a:p>
          <a:p>
            <a:pPr marL="555625" lvl="1" indent="-285750">
              <a:buFont typeface="Arial"/>
              <a:buChar char="•"/>
            </a:pPr>
            <a:r>
              <a:rPr lang="sv-SE" sz="2000">
                <a:cs typeface="Calibri"/>
              </a:rPr>
              <a:t>Demo av prototyp [20 min]</a:t>
            </a:r>
          </a:p>
          <a:p>
            <a:pPr marL="555625" lvl="1" indent="-285750">
              <a:buFont typeface="Arial"/>
              <a:buChar char="•"/>
            </a:pPr>
            <a:r>
              <a:rPr lang="sv-SE" sz="2000">
                <a:cs typeface="Calibri"/>
              </a:rPr>
              <a:t>Hur ni kommer ni igång [5 min]</a:t>
            </a:r>
          </a:p>
          <a:p>
            <a:pPr marL="342900" indent="-342900">
              <a:buFont typeface="Arial"/>
              <a:buChar char="•"/>
            </a:pPr>
            <a:r>
              <a:rPr lang="sv-SE" sz="2000">
                <a:cs typeface="Calibri"/>
              </a:rPr>
              <a:t>Frågestund [10 min]</a:t>
            </a:r>
            <a:r>
              <a:rPr lang="sv-SE" sz="2000">
                <a:ea typeface="+mn-lt"/>
                <a:cs typeface="+mn-lt"/>
              </a:rPr>
              <a:t/>
            </a:r>
            <a:br>
              <a:rPr lang="sv-SE" sz="2000">
                <a:ea typeface="+mn-lt"/>
                <a:cs typeface="+mn-lt"/>
              </a:rPr>
            </a:br>
            <a:r>
              <a:rPr lang="sv-SE" sz="2000">
                <a:ea typeface="+mn-lt"/>
                <a:cs typeface="+mn-lt"/>
              </a:rPr>
              <a:t/>
            </a:r>
            <a:br>
              <a:rPr lang="sv-SE" sz="2000">
                <a:ea typeface="+mn-lt"/>
                <a:cs typeface="+mn-lt"/>
              </a:rPr>
            </a:br>
            <a:r>
              <a:rPr lang="sv-SE" sz="2000">
                <a:ea typeface="+mn-lt"/>
                <a:cs typeface="+mn-lt"/>
              </a:rPr>
              <a:t/>
            </a:r>
            <a:br>
              <a:rPr lang="sv-SE" sz="2000">
                <a:ea typeface="+mn-lt"/>
                <a:cs typeface="+mn-lt"/>
              </a:rPr>
            </a:br>
            <a:r>
              <a:rPr lang="sv-SE" sz="2000">
                <a:ea typeface="+mn-lt"/>
                <a:cs typeface="+mn-lt"/>
              </a:rPr>
              <a:t/>
            </a:r>
            <a:br>
              <a:rPr lang="sv-SE" sz="2000">
                <a:ea typeface="+mn-lt"/>
                <a:cs typeface="+mn-lt"/>
              </a:rPr>
            </a:br>
            <a:endParaRPr lang="sv-SE" sz="2000" i="1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CA28B-AAD6-AAAD-B5A1-9D70FFE9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Innehåll</a:t>
            </a:r>
            <a:r>
              <a:rPr lang="sv-SE">
                <a:latin typeface="Calibri Light"/>
                <a:cs typeface="Calibri Light"/>
              </a:rPr>
              <a:t> </a:t>
            </a:r>
            <a:endParaRPr lang="sv-SE"/>
          </a:p>
        </p:txBody>
      </p:sp>
      <p:pic>
        <p:nvPicPr>
          <p:cNvPr id="5" name="Bildobjekt 7" descr="En bild som visar text, klocka, inomhus, yta&#10;&#10;Automatiskt genererad beskrivning">
            <a:extLst>
              <a:ext uri="{FF2B5EF4-FFF2-40B4-BE49-F238E27FC236}">
                <a16:creationId xmlns:a16="http://schemas.microsoft.com/office/drawing/2014/main" id="{2E452ECF-1F11-4AF8-9E13-D9F5AA4D753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27656" r="27656"/>
          <a:stretch/>
        </p:blipFill>
        <p:spPr/>
      </p:pic>
    </p:spTree>
    <p:extLst>
      <p:ext uri="{BB962C8B-B14F-4D97-AF65-F5344CB8AC3E}">
        <p14:creationId xmlns:p14="http://schemas.microsoft.com/office/powerpoint/2010/main" val="402117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625B08A0-3D38-A128-96B0-90F226959CAC}"/>
              </a:ext>
            </a:extLst>
          </p:cNvPr>
          <p:cNvSpPr/>
          <p:nvPr/>
        </p:nvSpPr>
        <p:spPr>
          <a:xfrm>
            <a:off x="56852" y="963552"/>
            <a:ext cx="2917072" cy="132830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”Vi väntar på Livsmedelsverkets tjänst”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40E3507-AD76-C197-EA65-36CE3F940A53}"/>
              </a:ext>
            </a:extLst>
          </p:cNvPr>
          <p:cNvSpPr/>
          <p:nvPr/>
        </p:nvSpPr>
        <p:spPr>
          <a:xfrm>
            <a:off x="7183642" y="2742579"/>
            <a:ext cx="2614108" cy="13374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”Vilka leverantörer är med i </a:t>
            </a:r>
            <a:r>
              <a:rPr lang="sv-SE" sz="1600" err="1">
                <a:solidFill>
                  <a:schemeClr val="tx1"/>
                </a:solidFill>
              </a:rPr>
              <a:t>FörRätt</a:t>
            </a:r>
            <a:r>
              <a:rPr lang="sv-SE" sz="1600">
                <a:solidFill>
                  <a:schemeClr val="tx1"/>
                </a:solidFill>
              </a:rPr>
              <a:t>?”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8A86BE9-C7AF-7354-8557-63222FD77E41}"/>
              </a:ext>
            </a:extLst>
          </p:cNvPr>
          <p:cNvSpPr/>
          <p:nvPr/>
        </p:nvSpPr>
        <p:spPr>
          <a:xfrm>
            <a:off x="3536624" y="2778714"/>
            <a:ext cx="2251470" cy="13374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”Hur mycket kostar det?”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FF8EFCD5-9007-30C2-5F9A-56F9CB8A8879}"/>
              </a:ext>
            </a:extLst>
          </p:cNvPr>
          <p:cNvSpPr/>
          <p:nvPr/>
        </p:nvSpPr>
        <p:spPr>
          <a:xfrm>
            <a:off x="5317855" y="1821040"/>
            <a:ext cx="3016440" cy="141432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”När kan jag införa </a:t>
            </a:r>
            <a:r>
              <a:rPr lang="sv-SE" sz="1600" err="1">
                <a:solidFill>
                  <a:schemeClr val="tx1"/>
                </a:solidFill>
              </a:rPr>
              <a:t>FörRätts</a:t>
            </a:r>
            <a:r>
              <a:rPr lang="sv-SE" sz="1600">
                <a:solidFill>
                  <a:schemeClr val="tx1"/>
                </a:solidFill>
              </a:rPr>
              <a:t>-tjänsten och hur gör jag?”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520BC474-2558-CF49-7A07-154AE4B9182E}"/>
              </a:ext>
            </a:extLst>
          </p:cNvPr>
          <p:cNvSpPr/>
          <p:nvPr/>
        </p:nvSpPr>
        <p:spPr>
          <a:xfrm>
            <a:off x="3000281" y="5335344"/>
            <a:ext cx="2702437" cy="1339846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”Hur presenteras uppdateringar?”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59B76B0-BF0D-34E6-D7E4-642CAD61E4A3}"/>
              </a:ext>
            </a:extLst>
          </p:cNvPr>
          <p:cNvSpPr/>
          <p:nvPr/>
        </p:nvSpPr>
        <p:spPr>
          <a:xfrm>
            <a:off x="2910886" y="889866"/>
            <a:ext cx="3016391" cy="1530455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”Varför ska jag införa </a:t>
            </a:r>
            <a:r>
              <a:rPr lang="sv-SE" sz="1600" err="1">
                <a:solidFill>
                  <a:schemeClr val="tx1"/>
                </a:solidFill>
              </a:rPr>
              <a:t>FörRätt</a:t>
            </a:r>
            <a:r>
              <a:rPr lang="sv-SE" sz="1600">
                <a:solidFill>
                  <a:schemeClr val="tx1"/>
                </a:solidFill>
              </a:rPr>
              <a:t>, vi har ju redan en tjänst från Serverat?”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B3ED2328-731E-BCE7-EAAF-FE9C512E5E82}"/>
              </a:ext>
            </a:extLst>
          </p:cNvPr>
          <p:cNvSpPr/>
          <p:nvPr/>
        </p:nvSpPr>
        <p:spPr>
          <a:xfrm>
            <a:off x="9555623" y="3998717"/>
            <a:ext cx="2754597" cy="961497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”Vem får skicka in ärenden?”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F3D669FB-4326-B587-6FFD-DE09E28E840B}"/>
              </a:ext>
            </a:extLst>
          </p:cNvPr>
          <p:cNvSpPr/>
          <p:nvPr/>
        </p:nvSpPr>
        <p:spPr>
          <a:xfrm>
            <a:off x="9293692" y="-1938"/>
            <a:ext cx="3080990" cy="18215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/>
              <a:t/>
            </a:r>
            <a:br>
              <a:rPr lang="sv-SE" sz="1600"/>
            </a:br>
            <a:r>
              <a:rPr lang="sv-SE" sz="1600">
                <a:solidFill>
                  <a:schemeClr val="tx1"/>
                </a:solidFill>
              </a:rPr>
              <a:t>”Varför ska jag införa omklassningstjänsten räcker det inte med registreringstjänsten inför 2024?"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7E5E52D2-F992-6F8E-6166-25F48ADC43CE}"/>
              </a:ext>
            </a:extLst>
          </p:cNvPr>
          <p:cNvSpPr/>
          <p:nvPr/>
        </p:nvSpPr>
        <p:spPr>
          <a:xfrm>
            <a:off x="1834838" y="3998768"/>
            <a:ext cx="3288892" cy="133289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”Jag tycker att det finns saker jag skulle vilja ändra på i </a:t>
            </a:r>
            <a:r>
              <a:rPr lang="sv-SE" sz="1600" err="1">
                <a:solidFill>
                  <a:schemeClr val="tx1"/>
                </a:solidFill>
              </a:rPr>
              <a:t>FörRätt</a:t>
            </a:r>
            <a:r>
              <a:rPr lang="sv-SE" sz="1600">
                <a:solidFill>
                  <a:schemeClr val="tx1"/>
                </a:solidFill>
              </a:rPr>
              <a:t>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1A201-F17C-0B1C-2412-EB0E7553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30" y="52959"/>
            <a:ext cx="5043562" cy="837547"/>
          </a:xfrm>
        </p:spPr>
        <p:txBody>
          <a:bodyPr/>
          <a:lstStyle/>
          <a:p>
            <a:r>
              <a:rPr lang="en-US">
                <a:cs typeface="Poppins"/>
              </a:rPr>
              <a:t>Vi </a:t>
            </a:r>
            <a:r>
              <a:rPr lang="en-US" err="1">
                <a:cs typeface="Poppins"/>
              </a:rPr>
              <a:t>får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många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frågor</a:t>
            </a:r>
            <a:r>
              <a:rPr lang="en-US">
                <a:cs typeface="Poppins"/>
              </a:rPr>
              <a:t>!</a:t>
            </a:r>
            <a:endParaRPr lang="en-US"/>
          </a:p>
        </p:txBody>
      </p:sp>
      <p:sp>
        <p:nvSpPr>
          <p:cNvPr id="18" name="Cloud 12">
            <a:extLst>
              <a:ext uri="{FF2B5EF4-FFF2-40B4-BE49-F238E27FC236}">
                <a16:creationId xmlns:a16="http://schemas.microsoft.com/office/drawing/2014/main" id="{659B76B0-BF0D-34E6-D7E4-642CAD61E4A3}"/>
              </a:ext>
            </a:extLst>
          </p:cNvPr>
          <p:cNvSpPr/>
          <p:nvPr/>
        </p:nvSpPr>
        <p:spPr>
          <a:xfrm>
            <a:off x="5589701" y="5445187"/>
            <a:ext cx="2912482" cy="13374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”Kommer ni koppla tjänsterna till verksamt.se?”</a:t>
            </a:r>
          </a:p>
        </p:txBody>
      </p:sp>
      <p:sp>
        <p:nvSpPr>
          <p:cNvPr id="20" name="Cloud 14">
            <a:extLst>
              <a:ext uri="{FF2B5EF4-FFF2-40B4-BE49-F238E27FC236}">
                <a16:creationId xmlns:a16="http://schemas.microsoft.com/office/drawing/2014/main" id="{B3ED2328-731E-BCE7-EAAF-FE9C512E5E82}"/>
              </a:ext>
            </a:extLst>
          </p:cNvPr>
          <p:cNvSpPr/>
          <p:nvPr/>
        </p:nvSpPr>
        <p:spPr>
          <a:xfrm>
            <a:off x="56785" y="3492807"/>
            <a:ext cx="2392096" cy="1338938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”Finns de olika varianter av tjänster?”</a:t>
            </a:r>
          </a:p>
        </p:txBody>
      </p:sp>
      <p:sp>
        <p:nvSpPr>
          <p:cNvPr id="21" name="Cloud 12">
            <a:extLst>
              <a:ext uri="{FF2B5EF4-FFF2-40B4-BE49-F238E27FC236}">
                <a16:creationId xmlns:a16="http://schemas.microsoft.com/office/drawing/2014/main" id="{659B76B0-BF0D-34E6-D7E4-642CAD61E4A3}"/>
              </a:ext>
            </a:extLst>
          </p:cNvPr>
          <p:cNvSpPr/>
          <p:nvPr/>
        </p:nvSpPr>
        <p:spPr>
          <a:xfrm>
            <a:off x="4997929" y="-84721"/>
            <a:ext cx="2912482" cy="13374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”Hur fungerar kopplingen till Bolagsverket och Mina Ombud?”</a:t>
            </a:r>
          </a:p>
        </p:txBody>
      </p:sp>
      <p:sp>
        <p:nvSpPr>
          <p:cNvPr id="22" name="Cloud 12">
            <a:extLst>
              <a:ext uri="{FF2B5EF4-FFF2-40B4-BE49-F238E27FC236}">
                <a16:creationId xmlns:a16="http://schemas.microsoft.com/office/drawing/2014/main" id="{659B76B0-BF0D-34E6-D7E4-642CAD61E4A3}"/>
              </a:ext>
            </a:extLst>
          </p:cNvPr>
          <p:cNvSpPr/>
          <p:nvPr/>
        </p:nvSpPr>
        <p:spPr>
          <a:xfrm>
            <a:off x="1262916" y="1895102"/>
            <a:ext cx="2912482" cy="1715103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”Är det några andra kommuner som redan har infört </a:t>
            </a:r>
            <a:r>
              <a:rPr lang="sv-SE" sz="1600" err="1">
                <a:solidFill>
                  <a:schemeClr val="tx1"/>
                </a:solidFill>
              </a:rPr>
              <a:t>FörRätt</a:t>
            </a:r>
            <a:r>
              <a:rPr lang="sv-SE" sz="1600">
                <a:solidFill>
                  <a:schemeClr val="tx1"/>
                </a:solidFill>
              </a:rPr>
              <a:t>?”</a:t>
            </a:r>
          </a:p>
        </p:txBody>
      </p:sp>
      <p:sp>
        <p:nvSpPr>
          <p:cNvPr id="25" name="Cloud 8">
            <a:extLst>
              <a:ext uri="{FF2B5EF4-FFF2-40B4-BE49-F238E27FC236}">
                <a16:creationId xmlns:a16="http://schemas.microsoft.com/office/drawing/2014/main" id="{840E3507-AD76-C197-EA65-36CE3F940A53}"/>
              </a:ext>
            </a:extLst>
          </p:cNvPr>
          <p:cNvSpPr/>
          <p:nvPr/>
        </p:nvSpPr>
        <p:spPr>
          <a:xfrm>
            <a:off x="8636587" y="1711929"/>
            <a:ext cx="2614108" cy="13374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”Hur involverade är leverantörerna i </a:t>
            </a:r>
            <a:r>
              <a:rPr lang="sv-SE" sz="1600" err="1">
                <a:solidFill>
                  <a:schemeClr val="tx1"/>
                </a:solidFill>
              </a:rPr>
              <a:t>FörRätt</a:t>
            </a:r>
            <a:r>
              <a:rPr lang="sv-SE" sz="1600">
                <a:solidFill>
                  <a:schemeClr val="tx1"/>
                </a:solidFill>
              </a:rPr>
              <a:t>?”</a:t>
            </a:r>
          </a:p>
        </p:txBody>
      </p:sp>
      <p:sp>
        <p:nvSpPr>
          <p:cNvPr id="26" name="Cloud 15">
            <a:extLst>
              <a:ext uri="{FF2B5EF4-FFF2-40B4-BE49-F238E27FC236}">
                <a16:creationId xmlns:a16="http://schemas.microsoft.com/office/drawing/2014/main" id="{E50D8301-9D7E-8D1B-AF00-8F8F905458A0}"/>
              </a:ext>
            </a:extLst>
          </p:cNvPr>
          <p:cNvSpPr/>
          <p:nvPr/>
        </p:nvSpPr>
        <p:spPr>
          <a:xfrm>
            <a:off x="6704396" y="3895319"/>
            <a:ext cx="2908569" cy="1745995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"Hur förenklar tjänsten tillämpningen av riskklassnings-modellen?"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DBD2489-747C-6757-61EE-946DDCE865D0}"/>
              </a:ext>
            </a:extLst>
          </p:cNvPr>
          <p:cNvSpPr/>
          <p:nvPr/>
        </p:nvSpPr>
        <p:spPr>
          <a:xfrm>
            <a:off x="200640" y="5122689"/>
            <a:ext cx="2799602" cy="1224913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</a:t>
            </a:r>
            <a:r>
              <a:rPr lang="en-US" sz="1600">
                <a:solidFill>
                  <a:schemeClr val="tx1"/>
                </a:solidFill>
              </a:rPr>
              <a:t>Vilken </a:t>
            </a:r>
            <a:r>
              <a:rPr lang="en-US" sz="1600" err="1">
                <a:solidFill>
                  <a:schemeClr val="tx1"/>
                </a:solidFill>
              </a:rPr>
              <a:t>tjänst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passar</a:t>
            </a:r>
            <a:r>
              <a:rPr lang="en-US" sz="1600">
                <a:solidFill>
                  <a:schemeClr val="tx1"/>
                </a:solidFill>
              </a:rPr>
              <a:t> </a:t>
            </a:r>
            <a:r>
              <a:rPr lang="en-US" sz="1600" err="1">
                <a:solidFill>
                  <a:schemeClr val="tx1"/>
                </a:solidFill>
              </a:rPr>
              <a:t>vår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kommun</a:t>
            </a:r>
            <a:r>
              <a:rPr lang="en-US" sz="1600">
                <a:solidFill>
                  <a:schemeClr val="tx1"/>
                </a:solidFill>
              </a:rPr>
              <a:t>?</a:t>
            </a:r>
            <a:r>
              <a:rPr lang="sv-SE" sz="160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EA3F6CDA-920F-5407-587C-EF9DF73AECAD}"/>
              </a:ext>
            </a:extLst>
          </p:cNvPr>
          <p:cNvSpPr/>
          <p:nvPr/>
        </p:nvSpPr>
        <p:spPr>
          <a:xfrm>
            <a:off x="9177645" y="4957481"/>
            <a:ext cx="2677167" cy="986490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”Kan vemsomhelst ändra i systemet?”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2E22DEC5-8181-5907-5C1C-113DDAF106A1}"/>
              </a:ext>
            </a:extLst>
          </p:cNvPr>
          <p:cNvSpPr/>
          <p:nvPr/>
        </p:nvSpPr>
        <p:spPr>
          <a:xfrm>
            <a:off x="8554778" y="5875385"/>
            <a:ext cx="2758549" cy="982459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"Finns det hjälptexter till riskklassningen?"</a:t>
            </a:r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B2D02539-A8D7-CA8F-A530-B596AE535280}"/>
              </a:ext>
            </a:extLst>
          </p:cNvPr>
          <p:cNvSpPr/>
          <p:nvPr/>
        </p:nvSpPr>
        <p:spPr>
          <a:xfrm>
            <a:off x="9820668" y="2816574"/>
            <a:ext cx="2772078" cy="1269806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"Orden är så svåra, har ni försökt att förenkla dem?"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loud 9">
            <a:extLst>
              <a:ext uri="{FF2B5EF4-FFF2-40B4-BE49-F238E27FC236}">
                <a16:creationId xmlns:a16="http://schemas.microsoft.com/office/drawing/2014/main" id="{316E06BB-FEB1-C1A5-FA98-67B8FAB9BD3D}"/>
              </a:ext>
            </a:extLst>
          </p:cNvPr>
          <p:cNvSpPr/>
          <p:nvPr/>
        </p:nvSpPr>
        <p:spPr>
          <a:xfrm>
            <a:off x="4878215" y="3511944"/>
            <a:ext cx="2251470" cy="13374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”Kan jag påverka kostnaden?”</a:t>
            </a:r>
          </a:p>
        </p:txBody>
      </p:sp>
      <p:sp>
        <p:nvSpPr>
          <p:cNvPr id="38" name="Cloud 14">
            <a:extLst>
              <a:ext uri="{FF2B5EF4-FFF2-40B4-BE49-F238E27FC236}">
                <a16:creationId xmlns:a16="http://schemas.microsoft.com/office/drawing/2014/main" id="{F7BB0DE1-B932-95F9-B9AB-32446CF7FDD2}"/>
              </a:ext>
            </a:extLst>
          </p:cNvPr>
          <p:cNvSpPr/>
          <p:nvPr/>
        </p:nvSpPr>
        <p:spPr>
          <a:xfrm>
            <a:off x="7190505" y="471356"/>
            <a:ext cx="2630002" cy="1573086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”Vad är skillnad på integrerad och </a:t>
            </a:r>
            <a:r>
              <a:rPr lang="sv-SE" sz="1600" err="1">
                <a:solidFill>
                  <a:schemeClr val="tx1"/>
                </a:solidFill>
              </a:rPr>
              <a:t>ointegrerad</a:t>
            </a:r>
            <a:r>
              <a:rPr lang="sv-SE" sz="1600">
                <a:solidFill>
                  <a:schemeClr val="tx1"/>
                </a:solidFill>
              </a:rPr>
              <a:t> tjänst?”</a:t>
            </a:r>
          </a:p>
        </p:txBody>
      </p:sp>
    </p:spTree>
    <p:extLst>
      <p:ext uri="{BB962C8B-B14F-4D97-AF65-F5344CB8AC3E}">
        <p14:creationId xmlns:p14="http://schemas.microsoft.com/office/powerpoint/2010/main" val="413977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FDDB25-A994-7517-EF41-C45502CEE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42900" indent="-342900">
              <a:spcAft>
                <a:spcPts val="0"/>
              </a:spcAft>
              <a:buFont typeface="Arial,Sans-Serif"/>
              <a:buChar char="•"/>
            </a:pPr>
            <a:r>
              <a:rPr lang="sv-SE" sz="2000">
                <a:cs typeface="Calibri"/>
              </a:rPr>
              <a:t>Tillfällig/under 2023</a:t>
            </a:r>
          </a:p>
          <a:p>
            <a:pPr marL="800100" lvl="1" indent="-342900">
              <a:spcAft>
                <a:spcPts val="0"/>
              </a:spcAft>
              <a:buFont typeface="Arial,Sans-Serif"/>
              <a:buChar char="•"/>
            </a:pPr>
            <a:r>
              <a:rPr lang="sv-SE" sz="2000">
                <a:cs typeface="Calibri"/>
              </a:rPr>
              <a:t>Omklassning </a:t>
            </a:r>
            <a:endParaRPr lang="en-US" sz="2000">
              <a:cs typeface="Calibri"/>
            </a:endParaRPr>
          </a:p>
          <a:p>
            <a:pPr marL="800100" lvl="1" indent="-342900">
              <a:spcAft>
                <a:spcPts val="0"/>
              </a:spcAft>
              <a:buFont typeface="Arial,Sans-Serif"/>
              <a:buChar char="•"/>
            </a:pPr>
            <a:endParaRPr lang="sv-SE" sz="2000">
              <a:cs typeface="Calibri"/>
            </a:endParaRPr>
          </a:p>
          <a:p>
            <a:pPr marL="457200" lvl="1" indent="0">
              <a:spcAft>
                <a:spcPts val="0"/>
              </a:spcAft>
              <a:buNone/>
            </a:pPr>
            <a:endParaRPr lang="sv-SE" sz="2000">
              <a:cs typeface="Calibri"/>
            </a:endParaRPr>
          </a:p>
          <a:p>
            <a:pPr marL="342900" indent="-342900">
              <a:spcAft>
                <a:spcPts val="0"/>
              </a:spcAft>
              <a:buFont typeface="Arial,Sans-Serif"/>
              <a:buChar char="•"/>
            </a:pPr>
            <a:r>
              <a:rPr lang="sv-SE" sz="2000">
                <a:cs typeface="Calibri"/>
              </a:rPr>
              <a:t>Permanent tjänst/ från 2023</a:t>
            </a:r>
          </a:p>
          <a:p>
            <a:pPr marL="800100" lvl="1" indent="-342900">
              <a:spcAft>
                <a:spcPts val="0"/>
              </a:spcAft>
              <a:buFont typeface="Arial,Sans-Serif"/>
              <a:buChar char="•"/>
            </a:pPr>
            <a:r>
              <a:rPr lang="sv-SE" sz="2000">
                <a:cs typeface="Calibri"/>
              </a:rPr>
              <a:t>Registrering</a:t>
            </a:r>
          </a:p>
          <a:p>
            <a:pPr marL="800100" lvl="1" indent="-342900">
              <a:spcAft>
                <a:spcPts val="0"/>
              </a:spcAft>
              <a:buFont typeface="Arial,Sans-Serif"/>
              <a:buChar char="•"/>
            </a:pPr>
            <a:r>
              <a:rPr lang="sv-SE" sz="2000">
                <a:cs typeface="Calibri"/>
              </a:rPr>
              <a:t>Ändring </a:t>
            </a:r>
          </a:p>
          <a:p>
            <a:pPr marL="800100" lvl="1" indent="-342900">
              <a:spcAft>
                <a:spcPts val="0"/>
              </a:spcAft>
              <a:buFont typeface="Arial,Sans-Serif"/>
              <a:buChar char="•"/>
            </a:pPr>
            <a:r>
              <a:rPr lang="sv-SE" sz="2000">
                <a:cs typeface="Calibri"/>
              </a:rPr>
              <a:t>Avslut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FCA8D7-1F33-33E3-B1ED-B62157D8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cs typeface="Poppins"/>
              </a:rPr>
              <a:t>Tidplan för införande och användande av </a:t>
            </a:r>
            <a:br>
              <a:rPr lang="en-US" noProof="1">
                <a:cs typeface="Poppins"/>
              </a:rPr>
            </a:br>
            <a:r>
              <a:rPr lang="en-US" noProof="1">
                <a:cs typeface="Poppins"/>
              </a:rPr>
              <a:t>FörRätts tjänster</a:t>
            </a:r>
          </a:p>
        </p:txBody>
      </p:sp>
    </p:spTree>
    <p:extLst>
      <p:ext uri="{BB962C8B-B14F-4D97-AF65-F5344CB8AC3E}">
        <p14:creationId xmlns:p14="http://schemas.microsoft.com/office/powerpoint/2010/main" val="10452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348E81-BE56-4115-902A-3C606014790C}"/>
              </a:ext>
            </a:extLst>
          </p:cNvPr>
          <p:cNvSpPr>
            <a:spLocks/>
          </p:cNvSpPr>
          <p:nvPr/>
        </p:nvSpPr>
        <p:spPr>
          <a:xfrm>
            <a:off x="8659161" y="5943369"/>
            <a:ext cx="3514925" cy="914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F314FF-AAB8-4932-9FD9-BCD4498D8B0B}"/>
              </a:ext>
            </a:extLst>
          </p:cNvPr>
          <p:cNvSpPr/>
          <p:nvPr/>
        </p:nvSpPr>
        <p:spPr>
          <a:xfrm>
            <a:off x="56131" y="5943369"/>
            <a:ext cx="12079740" cy="86536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marL="171452" indent="-171452">
              <a:buFont typeface="Arial" panose="020B0604020202020204" pitchFamily="34" charset="0"/>
              <a:buChar char="•"/>
            </a:pPr>
            <a:r>
              <a:rPr lang="sv-SE" sz="998" b="1">
                <a:solidFill>
                  <a:schemeClr val="tx1"/>
                </a:solidFill>
                <a:latin typeface="Century Gothic"/>
              </a:rPr>
              <a:t>Tjänsterna integreras med Verksamt.se så att företagarna kan använda guider och checklistor för att skapa en handlingsplan för att förenkla sin företagsstart</a:t>
            </a:r>
          </a:p>
          <a:p>
            <a:pPr marL="171452" indent="-171452">
              <a:buFont typeface="Arial" panose="020B0604020202020204" pitchFamily="34" charset="0"/>
              <a:buChar char="•"/>
            </a:pPr>
            <a:r>
              <a:rPr lang="sv-SE" sz="998" b="1">
                <a:solidFill>
                  <a:schemeClr val="tx1"/>
                </a:solidFill>
                <a:latin typeface="Century Gothic"/>
              </a:rPr>
              <a:t>Kommunerna underhåller länkar till tjänsterna gentemot Verksamt.se så att handlingsplanerna pekar rätt emot tjänsterna på kommunerna  </a:t>
            </a:r>
            <a:endParaRPr lang="sv-SE" sz="1361" b="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318C02A-26AA-EB3A-146D-F004591D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Detta är </a:t>
            </a:r>
            <a:r>
              <a:rPr lang="sv-SE" err="1"/>
              <a:t>FörRätt</a:t>
            </a: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endParaRPr lang="sv-SE"/>
          </a:p>
        </p:txBody>
      </p:sp>
      <p:pic>
        <p:nvPicPr>
          <p:cNvPr id="6" name="Picture 3" descr="30BCDFE6-6AC3-425D-B50F-1C1465BE40B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623" y="3517177"/>
            <a:ext cx="1574810" cy="87517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2" descr="F18FD6C9-DD1A-424D-96E3-CD5EA86379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659" y="4003691"/>
            <a:ext cx="1511665" cy="9155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6" name="textruta 22"/>
          <p:cNvSpPr txBox="1">
            <a:spLocks noChangeArrowheads="1"/>
          </p:cNvSpPr>
          <p:nvPr/>
        </p:nvSpPr>
        <p:spPr bwMode="auto">
          <a:xfrm>
            <a:off x="56131" y="5588632"/>
            <a:ext cx="2484976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52" b="1">
                <a:solidFill>
                  <a:schemeClr val="tx1"/>
                </a:solidFill>
              </a:rPr>
              <a:t>GUIDE &amp; HANDLINGSPLAN</a:t>
            </a:r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6" t="27600" r="52756" b="63300"/>
          <a:stretch>
            <a:fillRect/>
          </a:stretch>
        </p:blipFill>
        <p:spPr bwMode="auto">
          <a:xfrm>
            <a:off x="230985" y="1868837"/>
            <a:ext cx="616285" cy="80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ildresultat för verksa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0" y="3100351"/>
            <a:ext cx="2015555" cy="30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Bildobjekt 20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13582" r="43504" b="17242"/>
          <a:stretch>
            <a:fillRect/>
          </a:stretch>
        </p:blipFill>
        <p:spPr bwMode="auto">
          <a:xfrm>
            <a:off x="1087322" y="4366853"/>
            <a:ext cx="1219677" cy="10149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Webbkartor för Sundsvalls kommun">
            <a:extLst>
              <a:ext uri="{FF2B5EF4-FFF2-40B4-BE49-F238E27FC236}">
                <a16:creationId xmlns:a16="http://schemas.microsoft.com/office/drawing/2014/main" id="{4F78F702-891D-49AB-9D53-9397D4FD2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94" y="1032379"/>
            <a:ext cx="810477" cy="4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08044-71AC-46C4-9BBB-BBFDD1315D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0616" y="1535419"/>
            <a:ext cx="1109478" cy="10558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2" descr="Livsmedelsverkets logotyp">
            <a:extLst>
              <a:ext uri="{FF2B5EF4-FFF2-40B4-BE49-F238E27FC236}">
                <a16:creationId xmlns:a16="http://schemas.microsoft.com/office/drawing/2014/main" id="{AB6EC2E5-8719-4749-AFF7-AEB72362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9" y="1147001"/>
            <a:ext cx="1415693" cy="2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Rak pil 18">
            <a:extLst>
              <a:ext uri="{FF2B5EF4-FFF2-40B4-BE49-F238E27FC236}">
                <a16:creationId xmlns:a16="http://schemas.microsoft.com/office/drawing/2014/main" id="{2F4377FA-7A0F-4F1A-8E38-71F09461CCD5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539127" y="2669502"/>
            <a:ext cx="202444" cy="341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Rak pil 18">
            <a:extLst>
              <a:ext uri="{FF2B5EF4-FFF2-40B4-BE49-F238E27FC236}">
                <a16:creationId xmlns:a16="http://schemas.microsoft.com/office/drawing/2014/main" id="{851D2418-E098-4B74-9EFC-FC70FE40F15F}"/>
              </a:ext>
            </a:extLst>
          </p:cNvPr>
          <p:cNvCxnSpPr>
            <a:cxnSpLocks/>
            <a:stCxn id="25" idx="3"/>
            <a:endCxn id="5" idx="1"/>
          </p:cNvCxnSpPr>
          <p:nvPr/>
        </p:nvCxnSpPr>
        <p:spPr>
          <a:xfrm flipV="1">
            <a:off x="847270" y="2063345"/>
            <a:ext cx="673346" cy="205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loud 12">
            <a:extLst>
              <a:ext uri="{FF2B5EF4-FFF2-40B4-BE49-F238E27FC236}">
                <a16:creationId xmlns:a16="http://schemas.microsoft.com/office/drawing/2014/main" id="{659B76B0-BF0D-34E6-D7E4-642CAD61E4A3}"/>
              </a:ext>
            </a:extLst>
          </p:cNvPr>
          <p:cNvSpPr/>
          <p:nvPr/>
        </p:nvSpPr>
        <p:spPr>
          <a:xfrm>
            <a:off x="9502632" y="16357"/>
            <a:ext cx="2912482" cy="13374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”Kommer ni koppla tjänsterna till verksamt.se?”</a:t>
            </a:r>
          </a:p>
        </p:txBody>
      </p:sp>
      <p:sp>
        <p:nvSpPr>
          <p:cNvPr id="9" name="Cloud 12">
            <a:extLst>
              <a:ext uri="{FF2B5EF4-FFF2-40B4-BE49-F238E27FC236}">
                <a16:creationId xmlns:a16="http://schemas.microsoft.com/office/drawing/2014/main" id="{2453AE96-5BBD-F6C6-3187-40E2443F5073}"/>
              </a:ext>
            </a:extLst>
          </p:cNvPr>
          <p:cNvSpPr/>
          <p:nvPr/>
        </p:nvSpPr>
        <p:spPr>
          <a:xfrm>
            <a:off x="7156132" y="56252"/>
            <a:ext cx="2681573" cy="1758235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”Varför ska jag införa </a:t>
            </a:r>
            <a:r>
              <a:rPr lang="sv-SE" sz="1600" err="1">
                <a:solidFill>
                  <a:schemeClr val="tx1"/>
                </a:solidFill>
              </a:rPr>
              <a:t>FörRätt</a:t>
            </a:r>
            <a:r>
              <a:rPr lang="sv-SE" sz="1600">
                <a:solidFill>
                  <a:schemeClr val="tx1"/>
                </a:solidFill>
              </a:rPr>
              <a:t>, vi har ju redan en tjänst från Serverat?"</a:t>
            </a:r>
          </a:p>
        </p:txBody>
      </p:sp>
    </p:spTree>
    <p:extLst>
      <p:ext uri="{BB962C8B-B14F-4D97-AF65-F5344CB8AC3E}">
        <p14:creationId xmlns:p14="http://schemas.microsoft.com/office/powerpoint/2010/main" val="278386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348E81-BE56-4115-902A-3C606014790C}"/>
              </a:ext>
            </a:extLst>
          </p:cNvPr>
          <p:cNvSpPr/>
          <p:nvPr/>
        </p:nvSpPr>
        <p:spPr>
          <a:xfrm>
            <a:off x="8659161" y="5914140"/>
            <a:ext cx="3514925" cy="914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3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B14E0A-8041-42B6-928A-457618A4C181}"/>
              </a:ext>
            </a:extLst>
          </p:cNvPr>
          <p:cNvSpPr/>
          <p:nvPr/>
        </p:nvSpPr>
        <p:spPr>
          <a:xfrm>
            <a:off x="66978" y="5942634"/>
            <a:ext cx="12079740" cy="86536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50" b="1">
                <a:solidFill>
                  <a:schemeClr val="tx1"/>
                </a:solidFill>
                <a:latin typeface="Century Gothic"/>
              </a:rPr>
              <a:t>E-tjänstebeskrivningar har tagits fram gemensamt av en arbetsgrupp av kommuner och Livsmedelsverket samt har stämts av med en större referensgrupp av kommuner. </a:t>
            </a:r>
            <a:endParaRPr lang="sv-SE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98" b="1">
                <a:solidFill>
                  <a:schemeClr val="tx1"/>
                </a:solidFill>
                <a:latin typeface="Century Gothic" panose="020B0502020202020204" pitchFamily="34" charset="0"/>
              </a:rPr>
              <a:t>Det är ingen färdig tjänst som tas fram av projektet utan beskrivningar och dokumentation som kommuner och leverantörer kan använda för att bygga färdiga e-tjänster.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50" b="1">
                <a:solidFill>
                  <a:schemeClr val="tx1"/>
                </a:solidFill>
                <a:latin typeface="Century Gothic"/>
              </a:rPr>
              <a:t>Färdiga e-tjänster har byggts av b la Norrköping (</a:t>
            </a:r>
            <a:r>
              <a:rPr lang="sv-SE" sz="950" b="1" err="1">
                <a:solidFill>
                  <a:schemeClr val="tx1"/>
                </a:solidFill>
                <a:latin typeface="Century Gothic"/>
              </a:rPr>
              <a:t>OpenE</a:t>
            </a:r>
            <a:r>
              <a:rPr lang="sv-SE" sz="950" b="1">
                <a:solidFill>
                  <a:schemeClr val="tx1"/>
                </a:solidFill>
                <a:latin typeface="Century Gothic"/>
              </a:rPr>
              <a:t>), </a:t>
            </a:r>
            <a:r>
              <a:rPr lang="sv-SE" sz="950" b="1" err="1">
                <a:solidFill>
                  <a:schemeClr val="tx1"/>
                </a:solidFill>
                <a:latin typeface="Century Gothic"/>
              </a:rPr>
              <a:t>Prosona</a:t>
            </a:r>
            <a:r>
              <a:rPr lang="sv-SE" sz="950" b="1">
                <a:solidFill>
                  <a:schemeClr val="tx1"/>
                </a:solidFill>
                <a:latin typeface="Century Gothic"/>
              </a:rPr>
              <a:t>, Minut Miljö, </a:t>
            </a:r>
            <a:r>
              <a:rPr lang="sv-SE" sz="950" b="1" err="1">
                <a:solidFill>
                  <a:schemeClr val="tx1"/>
                </a:solidFill>
                <a:latin typeface="Century Gothic"/>
              </a:rPr>
              <a:t>Selfpoint</a:t>
            </a:r>
            <a:r>
              <a:rPr lang="sv-SE" sz="950" b="1">
                <a:solidFill>
                  <a:schemeClr val="tx1"/>
                </a:solidFill>
                <a:latin typeface="Century Gothic"/>
              </a:rPr>
              <a:t>, Herrljunga (Abou), Hörby (</a:t>
            </a:r>
            <a:r>
              <a:rPr lang="sv-SE" sz="950" b="1" err="1">
                <a:solidFill>
                  <a:schemeClr val="tx1"/>
                </a:solidFill>
                <a:latin typeface="Century Gothic"/>
              </a:rPr>
              <a:t>Selfpoint</a:t>
            </a:r>
            <a:r>
              <a:rPr lang="sv-SE" sz="950" b="1">
                <a:solidFill>
                  <a:schemeClr val="tx1"/>
                </a:solidFill>
                <a:latin typeface="Century Gothic"/>
              </a:rPr>
              <a:t>).</a:t>
            </a:r>
            <a:endParaRPr lang="sv-SE" sz="950" b="1">
              <a:solidFill>
                <a:schemeClr val="tx1"/>
              </a:solidFill>
              <a:highlight>
                <a:srgbClr val="FFFF00"/>
              </a:highlight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50" b="1">
                <a:solidFill>
                  <a:schemeClr val="tx1"/>
                </a:solidFill>
                <a:latin typeface="Century Gothic"/>
              </a:rPr>
              <a:t>Tjänsten har anpassats</a:t>
            </a:r>
            <a:r>
              <a:rPr lang="sv-SE" sz="950" b="1">
                <a:solidFill>
                  <a:srgbClr val="FF0000"/>
                </a:solidFill>
                <a:latin typeface="Century Gothic"/>
              </a:rPr>
              <a:t> </a:t>
            </a:r>
            <a:r>
              <a:rPr lang="sv-SE" sz="950" b="1">
                <a:solidFill>
                  <a:schemeClr val="tx1"/>
                </a:solidFill>
                <a:latin typeface="Century Gothic"/>
              </a:rPr>
              <a:t>mot de tekniska specifikationer från Livsmedelsverket som systemleverantörerna implementerar för den nya riskklassningsmodellen.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50" b="1">
                <a:solidFill>
                  <a:schemeClr val="tx1"/>
                </a:solidFill>
                <a:latin typeface="Century Gothic"/>
              </a:rPr>
              <a:t>Tjänsten har användartestats med företagare för att säkerställa att den är lätt att använda.</a:t>
            </a:r>
          </a:p>
        </p:txBody>
      </p:sp>
      <p:pic>
        <p:nvPicPr>
          <p:cNvPr id="4" name="Picture 2" descr="Webbkartor för Sundsvalls kommun">
            <a:extLst>
              <a:ext uri="{FF2B5EF4-FFF2-40B4-BE49-F238E27FC236}">
                <a16:creationId xmlns:a16="http://schemas.microsoft.com/office/drawing/2014/main" id="{D0BF06FC-8DF4-4A3B-96FF-237E2B154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60" y="3006468"/>
            <a:ext cx="810477" cy="4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3318C02A-26AA-EB3A-146D-F004591D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27" y="338270"/>
            <a:ext cx="11160124" cy="1192213"/>
          </a:xfrm>
        </p:spPr>
        <p:txBody>
          <a:bodyPr>
            <a:normAutofit fontScale="90000"/>
          </a:bodyPr>
          <a:lstStyle/>
          <a:p>
            <a:r>
              <a:rPr lang="sv-SE"/>
              <a:t>Detta är </a:t>
            </a:r>
            <a:r>
              <a:rPr lang="sv-SE" err="1"/>
              <a:t>FörRätt</a:t>
            </a: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endParaRPr lang="sv-SE"/>
          </a:p>
        </p:txBody>
      </p:sp>
      <p:pic>
        <p:nvPicPr>
          <p:cNvPr id="6" name="Picture 3" descr="30BCDFE6-6AC3-425D-B50F-1C1465BE40B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623" y="3517177"/>
            <a:ext cx="1574810" cy="87517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2" descr="F18FD6C9-DD1A-424D-96E3-CD5EA86379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659" y="4003691"/>
            <a:ext cx="1511665" cy="9155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8000" r="16138" b="4501"/>
          <a:stretch>
            <a:fillRect/>
          </a:stretch>
        </p:blipFill>
        <p:spPr bwMode="auto">
          <a:xfrm>
            <a:off x="3923081" y="3597609"/>
            <a:ext cx="1553243" cy="110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keepit.com/sites/www.keepit.com/files/images/server_rac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61" y="1820573"/>
            <a:ext cx="715301" cy="63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Rak pil 13"/>
          <p:cNvCxnSpPr>
            <a:cxnSpLocks/>
          </p:cNvCxnSpPr>
          <p:nvPr/>
        </p:nvCxnSpPr>
        <p:spPr>
          <a:xfrm>
            <a:off x="4626418" y="2742410"/>
            <a:ext cx="0" cy="719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ruta 13"/>
          <p:cNvSpPr txBox="1">
            <a:spLocks noChangeArrowheads="1"/>
          </p:cNvSpPr>
          <p:nvPr/>
        </p:nvSpPr>
        <p:spPr bwMode="auto">
          <a:xfrm>
            <a:off x="3780239" y="1583514"/>
            <a:ext cx="1832437" cy="2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089" b="1">
                <a:solidFill>
                  <a:schemeClr val="tx1"/>
                </a:solidFill>
              </a:rPr>
              <a:t>SSBTGU</a:t>
            </a:r>
          </a:p>
        </p:txBody>
      </p:sp>
      <p:sp>
        <p:nvSpPr>
          <p:cNvPr id="16" name="textruta 22"/>
          <p:cNvSpPr txBox="1">
            <a:spLocks noChangeArrowheads="1"/>
          </p:cNvSpPr>
          <p:nvPr/>
        </p:nvSpPr>
        <p:spPr bwMode="auto">
          <a:xfrm>
            <a:off x="56131" y="5588632"/>
            <a:ext cx="2484976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52" b="1">
                <a:solidFill>
                  <a:schemeClr val="tx1"/>
                </a:solidFill>
              </a:rPr>
              <a:t>GUIDE &amp; HANDLINGSPLAN</a:t>
            </a:r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6" t="27600" r="52756" b="63300"/>
          <a:stretch>
            <a:fillRect/>
          </a:stretch>
        </p:blipFill>
        <p:spPr bwMode="auto">
          <a:xfrm>
            <a:off x="230985" y="1868837"/>
            <a:ext cx="616285" cy="80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ildresultat för verksam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0" y="3100351"/>
            <a:ext cx="2015555" cy="30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6" descr="https://www.verksamt.se/verksamt-responsive-theme/images/img/logo-bolagsverke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39" y="961231"/>
            <a:ext cx="1432687" cy="26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ruta 22"/>
          <p:cNvSpPr txBox="1">
            <a:spLocks noChangeArrowheads="1"/>
          </p:cNvSpPr>
          <p:nvPr/>
        </p:nvSpPr>
        <p:spPr bwMode="auto">
          <a:xfrm>
            <a:off x="3342321" y="5588632"/>
            <a:ext cx="2597186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52" b="1">
                <a:solidFill>
                  <a:schemeClr val="tx1"/>
                </a:solidFill>
              </a:rPr>
              <a:t>ANMÄLAN &amp; REGISTRERING</a:t>
            </a:r>
          </a:p>
        </p:txBody>
      </p:sp>
      <p:pic>
        <p:nvPicPr>
          <p:cNvPr id="2062" name="Bildobjekt 20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13582" r="43504" b="17242"/>
          <a:stretch>
            <a:fillRect/>
          </a:stretch>
        </p:blipFill>
        <p:spPr bwMode="auto">
          <a:xfrm>
            <a:off x="1087322" y="4366853"/>
            <a:ext cx="1219677" cy="10149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6" name="Rak pil 18"/>
          <p:cNvCxnSpPr>
            <a:cxnSpLocks/>
          </p:cNvCxnSpPr>
          <p:nvPr/>
        </p:nvCxnSpPr>
        <p:spPr>
          <a:xfrm>
            <a:off x="2358393" y="3954764"/>
            <a:ext cx="12355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Webbkartor för Sundsvalls kommun">
            <a:extLst>
              <a:ext uri="{FF2B5EF4-FFF2-40B4-BE49-F238E27FC236}">
                <a16:creationId xmlns:a16="http://schemas.microsoft.com/office/drawing/2014/main" id="{4F78F702-891D-49AB-9D53-9397D4FD2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94" y="1032379"/>
            <a:ext cx="810477" cy="4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08044-71AC-46C4-9BBB-BBFDD1315D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0616" y="1535419"/>
            <a:ext cx="1109478" cy="10558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2" descr="Livsmedelsverkets logotyp">
            <a:extLst>
              <a:ext uri="{FF2B5EF4-FFF2-40B4-BE49-F238E27FC236}">
                <a16:creationId xmlns:a16="http://schemas.microsoft.com/office/drawing/2014/main" id="{AB6EC2E5-8719-4749-AFF7-AEB72362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9" y="1147001"/>
            <a:ext cx="1415693" cy="2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Rak pil 18">
            <a:extLst>
              <a:ext uri="{FF2B5EF4-FFF2-40B4-BE49-F238E27FC236}">
                <a16:creationId xmlns:a16="http://schemas.microsoft.com/office/drawing/2014/main" id="{39C34A8D-FABD-4D8C-A8C2-4171D84D8C82}"/>
              </a:ext>
            </a:extLst>
          </p:cNvPr>
          <p:cNvCxnSpPr>
            <a:cxnSpLocks/>
          </p:cNvCxnSpPr>
          <p:nvPr/>
        </p:nvCxnSpPr>
        <p:spPr>
          <a:xfrm>
            <a:off x="2763632" y="2684010"/>
            <a:ext cx="830305" cy="7573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Rak pil 18">
            <a:extLst>
              <a:ext uri="{FF2B5EF4-FFF2-40B4-BE49-F238E27FC236}">
                <a16:creationId xmlns:a16="http://schemas.microsoft.com/office/drawing/2014/main" id="{2F4377FA-7A0F-4F1A-8E38-71F09461CCD5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539127" y="2669502"/>
            <a:ext cx="202444" cy="341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Rak pil 18">
            <a:extLst>
              <a:ext uri="{FF2B5EF4-FFF2-40B4-BE49-F238E27FC236}">
                <a16:creationId xmlns:a16="http://schemas.microsoft.com/office/drawing/2014/main" id="{851D2418-E098-4B74-9EFC-FC70FE40F15F}"/>
              </a:ext>
            </a:extLst>
          </p:cNvPr>
          <p:cNvCxnSpPr>
            <a:cxnSpLocks/>
            <a:stCxn id="25" idx="3"/>
            <a:endCxn id="5" idx="1"/>
          </p:cNvCxnSpPr>
          <p:nvPr/>
        </p:nvCxnSpPr>
        <p:spPr>
          <a:xfrm flipV="1">
            <a:off x="847270" y="2063345"/>
            <a:ext cx="673346" cy="205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13">
            <a:extLst>
              <a:ext uri="{FF2B5EF4-FFF2-40B4-BE49-F238E27FC236}">
                <a16:creationId xmlns:a16="http://schemas.microsoft.com/office/drawing/2014/main" id="{B02A4161-3855-5944-B887-34D23941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871" y="1303756"/>
            <a:ext cx="1832437" cy="2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089" b="1">
                <a:solidFill>
                  <a:schemeClr val="tx1"/>
                </a:solidFill>
              </a:rPr>
              <a:t>Mina ombud</a:t>
            </a:r>
          </a:p>
        </p:txBody>
      </p:sp>
      <p:sp>
        <p:nvSpPr>
          <p:cNvPr id="26" name="Cloud 12">
            <a:extLst>
              <a:ext uri="{FF2B5EF4-FFF2-40B4-BE49-F238E27FC236}">
                <a16:creationId xmlns:a16="http://schemas.microsoft.com/office/drawing/2014/main" id="{659B76B0-BF0D-34E6-D7E4-642CAD61E4A3}"/>
              </a:ext>
            </a:extLst>
          </p:cNvPr>
          <p:cNvSpPr/>
          <p:nvPr/>
        </p:nvSpPr>
        <p:spPr>
          <a:xfrm>
            <a:off x="9418735" y="-33725"/>
            <a:ext cx="2912482" cy="133748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”Hur fungerar kopplingen till Bolagsverket och Mina Ombud?”</a:t>
            </a:r>
          </a:p>
        </p:txBody>
      </p:sp>
    </p:spTree>
    <p:extLst>
      <p:ext uri="{BB962C8B-B14F-4D97-AF65-F5344CB8AC3E}">
        <p14:creationId xmlns:p14="http://schemas.microsoft.com/office/powerpoint/2010/main" val="226931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348E81-BE56-4115-902A-3C606014790C}"/>
              </a:ext>
            </a:extLst>
          </p:cNvPr>
          <p:cNvSpPr/>
          <p:nvPr/>
        </p:nvSpPr>
        <p:spPr>
          <a:xfrm>
            <a:off x="8659161" y="5914140"/>
            <a:ext cx="3514925" cy="914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3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A19DB2-29CB-4D10-BF88-6CDD23A54C04}"/>
              </a:ext>
            </a:extLst>
          </p:cNvPr>
          <p:cNvSpPr/>
          <p:nvPr/>
        </p:nvSpPr>
        <p:spPr>
          <a:xfrm>
            <a:off x="68202" y="5942724"/>
            <a:ext cx="12079740" cy="86536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50" b="1">
                <a:solidFill>
                  <a:schemeClr val="tx1"/>
                </a:solidFill>
                <a:latin typeface="Century Gothic"/>
              </a:rPr>
              <a:t>Regelverket för riskklassningsmodellen har publicerats i digitala format så att det ska vara enkelt att bygga likvärdiga stöd för reglerna direkt i de kommunala verksamhetssystemen.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50" b="1">
                <a:solidFill>
                  <a:schemeClr val="tx1"/>
                </a:solidFill>
                <a:latin typeface="Century Gothic"/>
              </a:rPr>
              <a:t>När tjänsten kopplas mot direkt mot verksamhetssystemen matchas en ändring eller omklassning direkt mot en anläggning. </a:t>
            </a:r>
            <a:endParaRPr lang="sv-SE" sz="950">
              <a:solidFill>
                <a:schemeClr val="tx1"/>
              </a:solidFill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50" b="1">
                <a:solidFill>
                  <a:schemeClr val="tx1"/>
                </a:solidFill>
                <a:latin typeface="Century Gothic"/>
              </a:rPr>
              <a:t>Livsmedelsverket har beskrivit hur information kan hanteras, struktureras och rapporteras enligt den nya modellen för riskklassning.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50" b="1">
                <a:solidFill>
                  <a:schemeClr val="tx1"/>
                </a:solidFill>
                <a:latin typeface="Century Gothic"/>
              </a:rPr>
              <a:t>Gränssnittet för hur information ska skickas mellan e-tjänst och verksamhetssystem har kravställts av arbetsgruppen och Livsmedelsverket och förhandlats med leverantörer.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50" b="1">
                <a:solidFill>
                  <a:schemeClr val="tx1"/>
                </a:solidFill>
                <a:latin typeface="Century Gothic"/>
              </a:rPr>
              <a:t>Standardiseringen minskar kostnaderna för kommuner, minskar inlåsningen i system och sänker trösklarna för digitalisering. </a:t>
            </a:r>
            <a:endParaRPr lang="sv-SE" sz="95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Webbkartor för Sundsvalls kommun">
            <a:extLst>
              <a:ext uri="{FF2B5EF4-FFF2-40B4-BE49-F238E27FC236}">
                <a16:creationId xmlns:a16="http://schemas.microsoft.com/office/drawing/2014/main" id="{D0BF06FC-8DF4-4A3B-96FF-237E2B154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60" y="3006468"/>
            <a:ext cx="810477" cy="4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Content Placeholder 32" descr="List with solid fill">
            <a:extLst>
              <a:ext uri="{FF2B5EF4-FFF2-40B4-BE49-F238E27FC236}">
                <a16:creationId xmlns:a16="http://schemas.microsoft.com/office/drawing/2014/main" id="{8C0F8082-E947-4103-8E3A-0D3B4AF2B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3529806"/>
            <a:ext cx="914400" cy="914400"/>
          </a:xfr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3318C02A-26AA-EB3A-146D-F004591D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Detta är </a:t>
            </a:r>
            <a:r>
              <a:rPr lang="sv-SE" err="1"/>
              <a:t>FörRätt</a:t>
            </a: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endParaRPr lang="sv-SE"/>
          </a:p>
        </p:txBody>
      </p:sp>
      <p:pic>
        <p:nvPicPr>
          <p:cNvPr id="6" name="Picture 3" descr="30BCDFE6-6AC3-425D-B50F-1C1465BE40B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623" y="3517177"/>
            <a:ext cx="1574810" cy="87517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2" descr="F18FD6C9-DD1A-424D-96E3-CD5EA863799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5659" y="4003691"/>
            <a:ext cx="1511665" cy="9155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" name="Picture 2" descr="http://www.keepit.com/sites/www.keepit.com/files/images/server_rac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50" y="3222832"/>
            <a:ext cx="1279298" cy="113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8000" r="16138" b="4501"/>
          <a:stretch>
            <a:fillRect/>
          </a:stretch>
        </p:blipFill>
        <p:spPr bwMode="auto">
          <a:xfrm>
            <a:off x="3923081" y="3597609"/>
            <a:ext cx="1553243" cy="110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keepit.com/sites/www.keepit.com/files/images/server_rac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61" y="1820573"/>
            <a:ext cx="715301" cy="63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Rak pil 13"/>
          <p:cNvCxnSpPr>
            <a:cxnSpLocks/>
          </p:cNvCxnSpPr>
          <p:nvPr/>
        </p:nvCxnSpPr>
        <p:spPr>
          <a:xfrm>
            <a:off x="4626418" y="2742410"/>
            <a:ext cx="0" cy="719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ruta 13"/>
          <p:cNvSpPr txBox="1">
            <a:spLocks noChangeArrowheads="1"/>
          </p:cNvSpPr>
          <p:nvPr/>
        </p:nvSpPr>
        <p:spPr bwMode="auto">
          <a:xfrm>
            <a:off x="3780239" y="1583514"/>
            <a:ext cx="1832437" cy="2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089" b="1">
                <a:solidFill>
                  <a:schemeClr val="tx1"/>
                </a:solidFill>
              </a:rPr>
              <a:t>SSBTGU</a:t>
            </a:r>
          </a:p>
        </p:txBody>
      </p:sp>
      <p:sp>
        <p:nvSpPr>
          <p:cNvPr id="16" name="textruta 22"/>
          <p:cNvSpPr txBox="1">
            <a:spLocks noChangeArrowheads="1"/>
          </p:cNvSpPr>
          <p:nvPr/>
        </p:nvSpPr>
        <p:spPr bwMode="auto">
          <a:xfrm>
            <a:off x="56131" y="5588632"/>
            <a:ext cx="2484976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52" b="1">
                <a:solidFill>
                  <a:schemeClr val="tx1"/>
                </a:solidFill>
              </a:rPr>
              <a:t>GUIDE &amp; HANDLINGSPLAN</a:t>
            </a:r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6" t="27600" r="52756" b="63300"/>
          <a:stretch>
            <a:fillRect/>
          </a:stretch>
        </p:blipFill>
        <p:spPr bwMode="auto">
          <a:xfrm>
            <a:off x="230985" y="1868837"/>
            <a:ext cx="616285" cy="80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ildresultat för verksam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0" y="3100351"/>
            <a:ext cx="2015555" cy="30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6" descr="https://www.verksamt.se/verksamt-responsive-theme/images/img/logo-bolagsverke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39" y="961231"/>
            <a:ext cx="1432687" cy="26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ruta 22"/>
          <p:cNvSpPr txBox="1">
            <a:spLocks noChangeArrowheads="1"/>
          </p:cNvSpPr>
          <p:nvPr/>
        </p:nvSpPr>
        <p:spPr bwMode="auto">
          <a:xfrm>
            <a:off x="3342321" y="5588632"/>
            <a:ext cx="2597186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52" b="1">
                <a:solidFill>
                  <a:schemeClr val="tx1"/>
                </a:solidFill>
              </a:rPr>
              <a:t>ANMÄLAN &amp; REGISTRERING</a:t>
            </a:r>
          </a:p>
        </p:txBody>
      </p:sp>
      <p:pic>
        <p:nvPicPr>
          <p:cNvPr id="2062" name="Bildobjekt 20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13582" r="43504" b="17242"/>
          <a:stretch>
            <a:fillRect/>
          </a:stretch>
        </p:blipFill>
        <p:spPr bwMode="auto">
          <a:xfrm>
            <a:off x="1087322" y="4366853"/>
            <a:ext cx="1219677" cy="10149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6" name="Rak pil 18"/>
          <p:cNvCxnSpPr>
            <a:cxnSpLocks/>
          </p:cNvCxnSpPr>
          <p:nvPr/>
        </p:nvCxnSpPr>
        <p:spPr>
          <a:xfrm>
            <a:off x="2358393" y="3954764"/>
            <a:ext cx="12355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Graphic 34" descr="Connected with solid fill">
            <a:extLst>
              <a:ext uri="{FF2B5EF4-FFF2-40B4-BE49-F238E27FC236}">
                <a16:creationId xmlns:a16="http://schemas.microsoft.com/office/drawing/2014/main" id="{FE907FD0-75B3-4134-9CF7-E725768AEA6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45022" y="3499523"/>
            <a:ext cx="829484" cy="829484"/>
          </a:xfrm>
          <a:prstGeom prst="rect">
            <a:avLst/>
          </a:prstGeom>
        </p:spPr>
      </p:pic>
      <p:sp>
        <p:nvSpPr>
          <p:cNvPr id="59" name="textruta 23">
            <a:extLst>
              <a:ext uri="{FF2B5EF4-FFF2-40B4-BE49-F238E27FC236}">
                <a16:creationId xmlns:a16="http://schemas.microsoft.com/office/drawing/2014/main" id="{138598A4-8122-4766-8D49-381486CFA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227" y="5588632"/>
            <a:ext cx="3504486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52" b="1">
                <a:solidFill>
                  <a:schemeClr val="tx1"/>
                </a:solidFill>
              </a:rPr>
              <a:t>INTEGRATION &amp; VERKSAMHETSSYSTEM</a:t>
            </a:r>
          </a:p>
        </p:txBody>
      </p:sp>
      <p:cxnSp>
        <p:nvCxnSpPr>
          <p:cNvPr id="63" name="Rak pil 20">
            <a:extLst>
              <a:ext uri="{FF2B5EF4-FFF2-40B4-BE49-F238E27FC236}">
                <a16:creationId xmlns:a16="http://schemas.microsoft.com/office/drawing/2014/main" id="{BEECEEDA-3F0F-4525-9CAD-C2747CB83EEB}"/>
              </a:ext>
            </a:extLst>
          </p:cNvPr>
          <p:cNvCxnSpPr/>
          <p:nvPr/>
        </p:nvCxnSpPr>
        <p:spPr>
          <a:xfrm rot="10800000">
            <a:off x="7361175" y="4099738"/>
            <a:ext cx="6301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Rak pil 21">
            <a:extLst>
              <a:ext uri="{FF2B5EF4-FFF2-40B4-BE49-F238E27FC236}">
                <a16:creationId xmlns:a16="http://schemas.microsoft.com/office/drawing/2014/main" id="{C1A9649A-F857-4FF7-825F-BDB119C44F0C}"/>
              </a:ext>
            </a:extLst>
          </p:cNvPr>
          <p:cNvCxnSpPr/>
          <p:nvPr/>
        </p:nvCxnSpPr>
        <p:spPr>
          <a:xfrm>
            <a:off x="7361175" y="3889602"/>
            <a:ext cx="6301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Webbkartor för Sundsvalls kommun">
            <a:extLst>
              <a:ext uri="{FF2B5EF4-FFF2-40B4-BE49-F238E27FC236}">
                <a16:creationId xmlns:a16="http://schemas.microsoft.com/office/drawing/2014/main" id="{4F78F702-891D-49AB-9D53-9397D4FD2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94" y="1032379"/>
            <a:ext cx="810477" cy="4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08044-71AC-46C4-9BBB-BBFDD1315D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20616" y="1535419"/>
            <a:ext cx="1109478" cy="10558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2" descr="Livsmedelsverkets logotyp">
            <a:extLst>
              <a:ext uri="{FF2B5EF4-FFF2-40B4-BE49-F238E27FC236}">
                <a16:creationId xmlns:a16="http://schemas.microsoft.com/office/drawing/2014/main" id="{AB6EC2E5-8719-4749-AFF7-AEB72362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9" y="1147001"/>
            <a:ext cx="1415693" cy="2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Rak pil 18">
            <a:extLst>
              <a:ext uri="{FF2B5EF4-FFF2-40B4-BE49-F238E27FC236}">
                <a16:creationId xmlns:a16="http://schemas.microsoft.com/office/drawing/2014/main" id="{39C34A8D-FABD-4D8C-A8C2-4171D84D8C82}"/>
              </a:ext>
            </a:extLst>
          </p:cNvPr>
          <p:cNvCxnSpPr>
            <a:cxnSpLocks/>
          </p:cNvCxnSpPr>
          <p:nvPr/>
        </p:nvCxnSpPr>
        <p:spPr>
          <a:xfrm>
            <a:off x="2763632" y="2684010"/>
            <a:ext cx="830305" cy="7573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Rak pil 18">
            <a:extLst>
              <a:ext uri="{FF2B5EF4-FFF2-40B4-BE49-F238E27FC236}">
                <a16:creationId xmlns:a16="http://schemas.microsoft.com/office/drawing/2014/main" id="{2F4377FA-7A0F-4F1A-8E38-71F09461CCD5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539127" y="2669502"/>
            <a:ext cx="202444" cy="341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Rak pil 18">
            <a:extLst>
              <a:ext uri="{FF2B5EF4-FFF2-40B4-BE49-F238E27FC236}">
                <a16:creationId xmlns:a16="http://schemas.microsoft.com/office/drawing/2014/main" id="{851D2418-E098-4B74-9EFC-FC70FE40F15F}"/>
              </a:ext>
            </a:extLst>
          </p:cNvPr>
          <p:cNvCxnSpPr>
            <a:cxnSpLocks/>
            <a:stCxn id="25" idx="3"/>
            <a:endCxn id="5" idx="1"/>
          </p:cNvCxnSpPr>
          <p:nvPr/>
        </p:nvCxnSpPr>
        <p:spPr>
          <a:xfrm flipV="1">
            <a:off x="847270" y="2063345"/>
            <a:ext cx="673346" cy="205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03DD91-44E3-47DC-ABEA-B203501B0117}"/>
              </a:ext>
            </a:extLst>
          </p:cNvPr>
          <p:cNvGrpSpPr/>
          <p:nvPr/>
        </p:nvGrpSpPr>
        <p:grpSpPr>
          <a:xfrm>
            <a:off x="8105706" y="4610851"/>
            <a:ext cx="1367287" cy="789851"/>
            <a:chOff x="9219398" y="6252075"/>
            <a:chExt cx="1574726" cy="906452"/>
          </a:xfrm>
        </p:grpSpPr>
        <p:sp>
          <p:nvSpPr>
            <p:cNvPr id="52" name="TextBox 4">
              <a:extLst>
                <a:ext uri="{FF2B5EF4-FFF2-40B4-BE49-F238E27FC236}">
                  <a16:creationId xmlns:a16="http://schemas.microsoft.com/office/drawing/2014/main" id="{5C351142-7EA9-4F66-807B-ACF7C2980B80}"/>
                </a:ext>
              </a:extLst>
            </p:cNvPr>
            <p:cNvSpPr txBox="1">
              <a:spLocks/>
            </p:cNvSpPr>
            <p:nvPr/>
          </p:nvSpPr>
          <p:spPr>
            <a:xfrm>
              <a:off x="9219398" y="6828671"/>
              <a:ext cx="1574726" cy="32985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400" b="1"/>
                <a:t>HANDLÄGGARE</a:t>
              </a:r>
              <a:endParaRPr lang="sv-SE"/>
            </a:p>
          </p:txBody>
        </p:sp>
        <p:pic>
          <p:nvPicPr>
            <p:cNvPr id="55" name="Picture 54" descr="Icon&#10;&#10;Description automatically generated">
              <a:extLst>
                <a:ext uri="{FF2B5EF4-FFF2-40B4-BE49-F238E27FC236}">
                  <a16:creationId xmlns:a16="http://schemas.microsoft.com/office/drawing/2014/main" id="{39DD0576-81FA-4973-99DD-2075E931B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4299" t="5167" r="4918" b="13070"/>
            <a:stretch/>
          </p:blipFill>
          <p:spPr>
            <a:xfrm>
              <a:off x="9659377" y="6252075"/>
              <a:ext cx="579990" cy="575238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8D954E-8725-483F-9B2B-8B9930F613A2}"/>
              </a:ext>
            </a:extLst>
          </p:cNvPr>
          <p:cNvCxnSpPr/>
          <p:nvPr/>
        </p:nvCxnSpPr>
        <p:spPr>
          <a:xfrm flipH="1" flipV="1">
            <a:off x="8761047" y="4345354"/>
            <a:ext cx="3907" cy="267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13">
            <a:extLst>
              <a:ext uri="{FF2B5EF4-FFF2-40B4-BE49-F238E27FC236}">
                <a16:creationId xmlns:a16="http://schemas.microsoft.com/office/drawing/2014/main" id="{B02A4161-3855-5944-B887-34D23941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871" y="1303756"/>
            <a:ext cx="1832437" cy="2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089" b="1">
                <a:solidFill>
                  <a:schemeClr val="tx1"/>
                </a:solidFill>
              </a:rPr>
              <a:t>Mina ombud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7C631A-8321-F5EE-EAB9-E472A419AA89}"/>
              </a:ext>
            </a:extLst>
          </p:cNvPr>
          <p:cNvSpPr/>
          <p:nvPr/>
        </p:nvSpPr>
        <p:spPr>
          <a:xfrm>
            <a:off x="3646374" y="2591268"/>
            <a:ext cx="6187229" cy="289364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3B3B76-0DAC-E7F1-A2DC-72DBB7D00565}"/>
              </a:ext>
            </a:extLst>
          </p:cNvPr>
          <p:cNvSpPr/>
          <p:nvPr/>
        </p:nvSpPr>
        <p:spPr>
          <a:xfrm>
            <a:off x="3646375" y="2591268"/>
            <a:ext cx="2010904" cy="289364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14">
            <a:extLst>
              <a:ext uri="{FF2B5EF4-FFF2-40B4-BE49-F238E27FC236}">
                <a16:creationId xmlns:a16="http://schemas.microsoft.com/office/drawing/2014/main" id="{B3ED2328-731E-BCE7-EAAF-FE9C512E5E82}"/>
              </a:ext>
            </a:extLst>
          </p:cNvPr>
          <p:cNvSpPr/>
          <p:nvPr/>
        </p:nvSpPr>
        <p:spPr>
          <a:xfrm>
            <a:off x="9494412" y="-45611"/>
            <a:ext cx="2216715" cy="1332891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”Finns de olika varianter av tjänster?”</a:t>
            </a:r>
          </a:p>
        </p:txBody>
      </p:sp>
      <p:sp>
        <p:nvSpPr>
          <p:cNvPr id="18" name="Cloud 14">
            <a:extLst>
              <a:ext uri="{FF2B5EF4-FFF2-40B4-BE49-F238E27FC236}">
                <a16:creationId xmlns:a16="http://schemas.microsoft.com/office/drawing/2014/main" id="{36F4DEAA-1E48-3FC3-C134-C264DA26A20B}"/>
              </a:ext>
            </a:extLst>
          </p:cNvPr>
          <p:cNvSpPr/>
          <p:nvPr/>
        </p:nvSpPr>
        <p:spPr>
          <a:xfrm>
            <a:off x="9769765" y="1245288"/>
            <a:ext cx="2733325" cy="1388764"/>
          </a:xfrm>
          <a:prstGeom prst="cloud">
            <a:avLst/>
          </a:prstGeom>
          <a:solidFill>
            <a:srgbClr val="BCE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>
                <a:solidFill>
                  <a:schemeClr val="tx1"/>
                </a:solidFill>
              </a:rPr>
              <a:t>”Vad är skillnad på integrerad och </a:t>
            </a:r>
            <a:r>
              <a:rPr lang="sv-SE" sz="1600" err="1">
                <a:solidFill>
                  <a:schemeClr val="tx1"/>
                </a:solidFill>
              </a:rPr>
              <a:t>ointegrerad</a:t>
            </a:r>
            <a:r>
              <a:rPr lang="sv-SE" sz="1600">
                <a:solidFill>
                  <a:schemeClr val="tx1"/>
                </a:solidFill>
              </a:rPr>
              <a:t> tjänst?”</a:t>
            </a:r>
          </a:p>
        </p:txBody>
      </p:sp>
    </p:spTree>
    <p:extLst>
      <p:ext uri="{BB962C8B-B14F-4D97-AF65-F5344CB8AC3E}">
        <p14:creationId xmlns:p14="http://schemas.microsoft.com/office/powerpoint/2010/main" val="2590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871a23b6-c599-4ce7-8852-4068314fe87a"/>
</p:tagLst>
</file>

<file path=ppt/theme/theme1.xml><?xml version="1.0" encoding="utf-8"?>
<a:theme xmlns:a="http://schemas.openxmlformats.org/drawingml/2006/main" name="Livsmedelsverket och tillväxtverket">
  <a:themeElements>
    <a:clrScheme name="PPT - Livsmedelsverket &amp; tillväxtverket">
      <a:dk1>
        <a:srgbClr val="1B1B1B"/>
      </a:dk1>
      <a:lt1>
        <a:srgbClr val="FFFFFF"/>
      </a:lt1>
      <a:dk2>
        <a:srgbClr val="1B1B1B"/>
      </a:dk2>
      <a:lt2>
        <a:srgbClr val="FFFFFF"/>
      </a:lt2>
      <a:accent1>
        <a:srgbClr val="1B6F6C"/>
      </a:accent1>
      <a:accent2>
        <a:srgbClr val="843E83"/>
      </a:accent2>
      <a:accent3>
        <a:srgbClr val="8D8D8D"/>
      </a:accent3>
      <a:accent4>
        <a:srgbClr val="0072CA"/>
      </a:accent4>
      <a:accent5>
        <a:srgbClr val="4AA02F"/>
      </a:accent5>
      <a:accent6>
        <a:srgbClr val="BE4274"/>
      </a:accent6>
      <a:hlink>
        <a:srgbClr val="1B6F6C"/>
      </a:hlink>
      <a:folHlink>
        <a:srgbClr val="632E62"/>
      </a:folHlink>
    </a:clrScheme>
    <a:fontScheme name="Livsmedelsverket">
      <a:majorFont>
        <a:latin typeface="Poppi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Livsmedelsverket och tillväxtverket" id="{036C215F-E08A-4EEA-9763-E5C6180D8EDB}" vid="{AAD5FE55-961A-4EC7-AC4B-4A06A92E3FB0}"/>
    </a:ext>
  </a:extLst>
</a:theme>
</file>

<file path=ppt/theme/theme2.xml><?xml version="1.0" encoding="utf-8"?>
<a:theme xmlns:a="http://schemas.openxmlformats.org/drawingml/2006/main" name="Livsmedelsverkets PPT">
  <a:themeElements>
    <a:clrScheme name="Anpassat 1">
      <a:dk1>
        <a:srgbClr val="1B1B1B"/>
      </a:dk1>
      <a:lt1>
        <a:srgbClr val="FFFFFF"/>
      </a:lt1>
      <a:dk2>
        <a:srgbClr val="1B1B1B"/>
      </a:dk2>
      <a:lt2>
        <a:srgbClr val="FFFFFF"/>
      </a:lt2>
      <a:accent1>
        <a:srgbClr val="1B1B1B"/>
      </a:accent1>
      <a:accent2>
        <a:srgbClr val="259490"/>
      </a:accent2>
      <a:accent3>
        <a:srgbClr val="843E83"/>
      </a:accent3>
      <a:accent4>
        <a:srgbClr val="8D8D8D"/>
      </a:accent4>
      <a:accent5>
        <a:srgbClr val="0072CA"/>
      </a:accent5>
      <a:accent6>
        <a:srgbClr val="4AA02F"/>
      </a:accent6>
      <a:hlink>
        <a:srgbClr val="002060"/>
      </a:hlink>
      <a:folHlink>
        <a:srgbClr val="259490"/>
      </a:folHlink>
    </a:clrScheme>
    <a:fontScheme name="Livsmedelsverket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smedelsverket och Tillväxtverket" id="{F1B4BA50-F7BE-4DAC-9A57-0BDE5532D0FF}" vid="{55E0780D-DB22-472B-822E-6AFA8393DC5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FBBD1B921E5D48A46A480A9D68AEFE" ma:contentTypeVersion="13" ma:contentTypeDescription="Skapa ett nytt dokument." ma:contentTypeScope="" ma:versionID="dd3c06ee99125c97fa1508ce7de02738">
  <xsd:schema xmlns:xsd="http://www.w3.org/2001/XMLSchema" xmlns:xs="http://www.w3.org/2001/XMLSchema" xmlns:p="http://schemas.microsoft.com/office/2006/metadata/properties" xmlns:ns2="69055e40-2d89-4b96-b6b7-9340559c1821" xmlns:ns3="5bb1f083-9656-4058-844a-b3c1b88b95c4" targetNamespace="http://schemas.microsoft.com/office/2006/metadata/properties" ma:root="true" ma:fieldsID="d283a8f5d1bb68167dbd8e7bf8d341fb" ns2:_="" ns3:_="">
    <xsd:import namespace="69055e40-2d89-4b96-b6b7-9340559c1821"/>
    <xsd:import namespace="5bb1f083-9656-4058-844a-b3c1b88b95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55e40-2d89-4b96-b6b7-9340559c1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e612dff9-ad63-4f0c-91b6-68570098fd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1f083-9656-4058-844a-b3c1b88b9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802d4c8-cc65-4dd6-b256-6d2bc953eb36}" ma:internalName="TaxCatchAll" ma:showField="CatchAllData" ma:web="5bb1f083-9656-4058-844a-b3c1b88b95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055e40-2d89-4b96-b6b7-9340559c1821">
      <Terms xmlns="http://schemas.microsoft.com/office/infopath/2007/PartnerControls"/>
    </lcf76f155ced4ddcb4097134ff3c332f>
    <TaxCatchAll xmlns="5bb1f083-9656-4058-844a-b3c1b88b95c4" xsi:nil="true"/>
    <SharedWithUsers xmlns="5bb1f083-9656-4058-844a-b3c1b88b95c4">
      <UserInfo>
        <DisplayName>Medlemmar på Digitala tjänster för livsmedelsverksamheter</DisplayName>
        <AccountId>99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C62A4AF-68F4-420E-95CC-46EAD5669A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37B00D-E0A9-4CC6-9BE8-F98A7E97ACD7}">
  <ds:schemaRefs>
    <ds:schemaRef ds:uri="5bb1f083-9656-4058-844a-b3c1b88b95c4"/>
    <ds:schemaRef ds:uri="69055e40-2d89-4b96-b6b7-9340559c18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0C5A8D-470A-426F-B309-C3FDB245E74A}">
  <ds:schemaRefs>
    <ds:schemaRef ds:uri="5bb1f083-9656-4058-844a-b3c1b88b95c4"/>
    <ds:schemaRef ds:uri="69055e40-2d89-4b96-b6b7-9340559c18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PPT-mall Livsmedelsverket och tillväxtverket_NY2023</Template>
  <TotalTime>89</TotalTime>
  <Words>2027</Words>
  <Application>Microsoft Office PowerPoint</Application>
  <PresentationFormat>Bredbild</PresentationFormat>
  <Paragraphs>317</Paragraphs>
  <Slides>30</Slides>
  <Notes>29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30</vt:i4>
      </vt:variant>
    </vt:vector>
  </HeadingPairs>
  <TitlesOfParts>
    <vt:vector size="40" baseType="lpstr">
      <vt:lpstr>Arial</vt:lpstr>
      <vt:lpstr>Arial,Sans-Serif</vt:lpstr>
      <vt:lpstr>Calibri</vt:lpstr>
      <vt:lpstr>Calibri Light</vt:lpstr>
      <vt:lpstr>Century Gothic</vt:lpstr>
      <vt:lpstr>Open Sans Light</vt:lpstr>
      <vt:lpstr>Poppins</vt:lpstr>
      <vt:lpstr>Segoe UI</vt:lpstr>
      <vt:lpstr>Livsmedelsverket och tillväxtverket</vt:lpstr>
      <vt:lpstr>Livsmedelsverkets PPT</vt:lpstr>
      <vt:lpstr>Informationsmöte FörRätt</vt:lpstr>
      <vt:lpstr>Välkomna!</vt:lpstr>
      <vt:lpstr>PowerPoint-presentation</vt:lpstr>
      <vt:lpstr>Innehåll </vt:lpstr>
      <vt:lpstr>Vi får många frågor!</vt:lpstr>
      <vt:lpstr>Tidplan för införande och användande av  FörRätts tjänster</vt:lpstr>
      <vt:lpstr>Detta är FörRätt  </vt:lpstr>
      <vt:lpstr>Detta är FörRätt  </vt:lpstr>
      <vt:lpstr>Detta är FörRätt  </vt:lpstr>
      <vt:lpstr>Detta är FörRätt  </vt:lpstr>
      <vt:lpstr>Omklassningstjänst</vt:lpstr>
      <vt:lpstr>Vinster med omklassningtjänsten - även ointegrerat</vt:lpstr>
      <vt:lpstr>Olika varianter av FörRätts tjänster</vt:lpstr>
      <vt:lpstr>Status för utveckling, test och driftsättning av omklassningstjänst:  kombinationer av verksamhetssystem och e-tjänsteplattformar</vt:lpstr>
      <vt:lpstr>Status för utveckling, test och driftsättning av omklassningstjänst:  kombinationer av verksamhetssystem och e-tjänsteplattformar</vt:lpstr>
      <vt:lpstr>Omklassningstjänsten i drift sedan februari</vt:lpstr>
      <vt:lpstr>Kom igång med omklassningstjänsten</vt:lpstr>
      <vt:lpstr>Ni är många kommuner som tänker införa FörRätt!</vt:lpstr>
      <vt:lpstr>Registrerings- och ändringstjänst</vt:lpstr>
      <vt:lpstr>PowerPoint-presentation</vt:lpstr>
      <vt:lpstr>Prototyp</vt:lpstr>
      <vt:lpstr>Hur kommer ni igång med registrering- och ändringstjänsten?</vt:lpstr>
      <vt:lpstr>Förvaltning och utveckling</vt:lpstr>
      <vt:lpstr>Frågestund</vt:lpstr>
      <vt:lpstr>Vill du veta mer?</vt:lpstr>
      <vt:lpstr>PowerPoint-presentation</vt:lpstr>
      <vt:lpstr>Vad behöver ni göra som kommun?</vt:lpstr>
      <vt:lpstr>Framtagna kravspecifikationer </vt:lpstr>
      <vt:lpstr>Förvaltning av alla tjänster</vt:lpstr>
      <vt:lpstr>Varför skapar vi en digital tjänst?</vt:lpstr>
    </vt:vector>
  </TitlesOfParts>
  <Company>Livsmedelsverket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>Livsmedelsverket</dc:subject>
  <dc:creator>Eriksson Linda SUS_IS</dc:creator>
  <cp:lastModifiedBy>Sogeti, Strandh Ingela</cp:lastModifiedBy>
  <cp:revision>4</cp:revision>
  <dcterms:created xsi:type="dcterms:W3CDTF">2023-04-17T06:47:07Z</dcterms:created>
  <dcterms:modified xsi:type="dcterms:W3CDTF">2023-04-27T09:21:35Z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d6fe8dd7-c1a9-4a80-bf8e-26ff77f64a5c</vt:lpwstr>
  </property>
  <property fmtid="{D5CDD505-2E9C-101B-9397-08002B2CF9AE}" pid="3" name="ContentTypeId">
    <vt:lpwstr>0x010100B1FBBD1B921E5D48A46A480A9D68AEFE</vt:lpwstr>
  </property>
  <property fmtid="{D5CDD505-2E9C-101B-9397-08002B2CF9AE}" pid="4" name="MediaServiceImageTags">
    <vt:lpwstr/>
  </property>
</Properties>
</file>